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4" r:id="rId2"/>
    <p:sldId id="257" r:id="rId3"/>
    <p:sldId id="258" r:id="rId4"/>
    <p:sldId id="259" r:id="rId5"/>
    <p:sldId id="260" r:id="rId6"/>
    <p:sldId id="265"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11017-9D1E-4AA9-8E79-78823CEC0C6D}" v="123" dt="2020-11-24T09:17:17.697"/>
    <p1510:client id="{6EE2FDD0-ADBC-4DA0-882A-6855493068F1}" v="37" dt="2020-11-18T22:47:16.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91" autoAdjust="0"/>
  </p:normalViewPr>
  <p:slideViewPr>
    <p:cSldViewPr snapToGrid="0">
      <p:cViewPr varScale="1">
        <p:scale>
          <a:sx n="62" d="100"/>
          <a:sy n="62" d="100"/>
        </p:scale>
        <p:origin x="96"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otaka &quot;Tom&quot; Shiozawa (REVB)" userId="ibDEiY56dx+2NGLMhqFIT0H9iIC2UOMXN0L5Nfz+1xE=" providerId="None" clId="Web-{6EE2FDD0-ADBC-4DA0-882A-6855493068F1}"/>
    <pc:docChg chg="modSld">
      <pc:chgData name="Tomotaka &quot;Tom&quot; Shiozawa (REVB)" userId="ibDEiY56dx+2NGLMhqFIT0H9iIC2UOMXN0L5Nfz+1xE=" providerId="None" clId="Web-{6EE2FDD0-ADBC-4DA0-882A-6855493068F1}" dt="2020-11-18T22:47:16.407" v="36" actId="20577"/>
      <pc:docMkLst>
        <pc:docMk/>
      </pc:docMkLst>
      <pc:sldChg chg="modSp">
        <pc:chgData name="Tomotaka &quot;Tom&quot; Shiozawa (REVB)" userId="ibDEiY56dx+2NGLMhqFIT0H9iIC2UOMXN0L5Nfz+1xE=" providerId="None" clId="Web-{6EE2FDD0-ADBC-4DA0-882A-6855493068F1}" dt="2020-11-18T22:47:14.704" v="34" actId="20577"/>
        <pc:sldMkLst>
          <pc:docMk/>
          <pc:sldMk cId="2664712509" sldId="257"/>
        </pc:sldMkLst>
        <pc:spChg chg="mod">
          <ac:chgData name="Tomotaka &quot;Tom&quot; Shiozawa (REVB)" userId="ibDEiY56dx+2NGLMhqFIT0H9iIC2UOMXN0L5Nfz+1xE=" providerId="None" clId="Web-{6EE2FDD0-ADBC-4DA0-882A-6855493068F1}" dt="2020-11-18T22:47:14.704" v="34" actId="20577"/>
          <ac:spMkLst>
            <pc:docMk/>
            <pc:sldMk cId="2664712509" sldId="257"/>
            <ac:spMk id="3" creationId="{00000000-0000-0000-0000-000000000000}"/>
          </ac:spMkLst>
        </pc:spChg>
      </pc:sldChg>
    </pc:docChg>
  </pc:docChgLst>
  <pc:docChgLst>
    <pc:chgData name="Aya Toriumi (REVB)" userId="uMWabKAOopyX5YrDRFFTGbkhd+kP4r97S0e2nqWCZhM=" providerId="None" clId="Web-{17311017-9D1E-4AA9-8E79-78823CEC0C6D}"/>
    <pc:docChg chg="modSld">
      <pc:chgData name="Aya Toriumi (REVB)" userId="uMWabKAOopyX5YrDRFFTGbkhd+kP4r97S0e2nqWCZhM=" providerId="None" clId="Web-{17311017-9D1E-4AA9-8E79-78823CEC0C6D}" dt="2020-11-24T09:17:17.697" v="120"/>
      <pc:docMkLst>
        <pc:docMk/>
      </pc:docMkLst>
      <pc:sldChg chg="modSp">
        <pc:chgData name="Aya Toriumi (REVB)" userId="uMWabKAOopyX5YrDRFFTGbkhd+kP4r97S0e2nqWCZhM=" providerId="None" clId="Web-{17311017-9D1E-4AA9-8E79-78823CEC0C6D}" dt="2020-11-24T09:15:58.806" v="56"/>
        <pc:sldMkLst>
          <pc:docMk/>
          <pc:sldMk cId="2664712509" sldId="257"/>
        </pc:sldMkLst>
        <pc:spChg chg="mod">
          <ac:chgData name="Aya Toriumi (REVB)" userId="uMWabKAOopyX5YrDRFFTGbkhd+kP4r97S0e2nqWCZhM=" providerId="None" clId="Web-{17311017-9D1E-4AA9-8E79-78823CEC0C6D}" dt="2020-11-24T09:15:58.759" v="52"/>
          <ac:spMkLst>
            <pc:docMk/>
            <pc:sldMk cId="2664712509" sldId="257"/>
            <ac:spMk id="3" creationId="{00000000-0000-0000-0000-000000000000}"/>
          </ac:spMkLst>
        </pc:spChg>
        <pc:spChg chg="mod">
          <ac:chgData name="Aya Toriumi (REVB)" userId="uMWabKAOopyX5YrDRFFTGbkhd+kP4r97S0e2nqWCZhM=" providerId="None" clId="Web-{17311017-9D1E-4AA9-8E79-78823CEC0C6D}" dt="2020-11-24T09:15:58.775" v="53"/>
          <ac:spMkLst>
            <pc:docMk/>
            <pc:sldMk cId="2664712509" sldId="257"/>
            <ac:spMk id="6" creationId="{00000000-0000-0000-0000-000000000000}"/>
          </ac:spMkLst>
        </pc:spChg>
        <pc:spChg chg="mod">
          <ac:chgData name="Aya Toriumi (REVB)" userId="uMWabKAOopyX5YrDRFFTGbkhd+kP4r97S0e2nqWCZhM=" providerId="None" clId="Web-{17311017-9D1E-4AA9-8E79-78823CEC0C6D}" dt="2020-11-24T09:15:58.790" v="54"/>
          <ac:spMkLst>
            <pc:docMk/>
            <pc:sldMk cId="2664712509" sldId="257"/>
            <ac:spMk id="7" creationId="{00000000-0000-0000-0000-000000000000}"/>
          </ac:spMkLst>
        </pc:spChg>
        <pc:spChg chg="mod">
          <ac:chgData name="Aya Toriumi (REVB)" userId="uMWabKAOopyX5YrDRFFTGbkhd+kP4r97S0e2nqWCZhM=" providerId="None" clId="Web-{17311017-9D1E-4AA9-8E79-78823CEC0C6D}" dt="2020-11-24T09:15:58.790" v="55"/>
          <ac:spMkLst>
            <pc:docMk/>
            <pc:sldMk cId="2664712509" sldId="257"/>
            <ac:spMk id="8" creationId="{00000000-0000-0000-0000-000000000000}"/>
          </ac:spMkLst>
        </pc:spChg>
        <pc:spChg chg="mod">
          <ac:chgData name="Aya Toriumi (REVB)" userId="uMWabKAOopyX5YrDRFFTGbkhd+kP4r97S0e2nqWCZhM=" providerId="None" clId="Web-{17311017-9D1E-4AA9-8E79-78823CEC0C6D}" dt="2020-11-24T09:15:58.806" v="56"/>
          <ac:spMkLst>
            <pc:docMk/>
            <pc:sldMk cId="2664712509" sldId="257"/>
            <ac:spMk id="9" creationId="{00000000-0000-0000-0000-000000000000}"/>
          </ac:spMkLst>
        </pc:spChg>
      </pc:sldChg>
      <pc:sldChg chg="modSp">
        <pc:chgData name="Aya Toriumi (REVB)" userId="uMWabKAOopyX5YrDRFFTGbkhd+kP4r97S0e2nqWCZhM=" providerId="None" clId="Web-{17311017-9D1E-4AA9-8E79-78823CEC0C6D}" dt="2020-11-24T09:16:59.072" v="115"/>
        <pc:sldMkLst>
          <pc:docMk/>
          <pc:sldMk cId="1454966781" sldId="258"/>
        </pc:sldMkLst>
        <pc:spChg chg="mod">
          <ac:chgData name="Aya Toriumi (REVB)" userId="uMWabKAOopyX5YrDRFFTGbkhd+kP4r97S0e2nqWCZhM=" providerId="None" clId="Web-{17311017-9D1E-4AA9-8E79-78823CEC0C6D}" dt="2020-11-24T09:16:03.728" v="58"/>
          <ac:spMkLst>
            <pc:docMk/>
            <pc:sldMk cId="1454966781" sldId="258"/>
            <ac:spMk id="2" creationId="{00000000-0000-0000-0000-000000000000}"/>
          </ac:spMkLst>
        </pc:spChg>
        <pc:spChg chg="mod">
          <ac:chgData name="Aya Toriumi (REVB)" userId="uMWabKAOopyX5YrDRFFTGbkhd+kP4r97S0e2nqWCZhM=" providerId="None" clId="Web-{17311017-9D1E-4AA9-8E79-78823CEC0C6D}" dt="2020-11-24T09:16:03.837" v="65"/>
          <ac:spMkLst>
            <pc:docMk/>
            <pc:sldMk cId="1454966781" sldId="258"/>
            <ac:spMk id="3" creationId="{00000000-0000-0000-0000-000000000000}"/>
          </ac:spMkLst>
        </pc:spChg>
        <pc:spChg chg="mod">
          <ac:chgData name="Aya Toriumi (REVB)" userId="uMWabKAOopyX5YrDRFFTGbkhd+kP4r97S0e2nqWCZhM=" providerId="None" clId="Web-{17311017-9D1E-4AA9-8E79-78823CEC0C6D}" dt="2020-11-24T09:16:03.806" v="63"/>
          <ac:spMkLst>
            <pc:docMk/>
            <pc:sldMk cId="1454966781" sldId="258"/>
            <ac:spMk id="4" creationId="{00000000-0000-0000-0000-000000000000}"/>
          </ac:spMkLst>
        </pc:spChg>
        <pc:spChg chg="mod">
          <ac:chgData name="Aya Toriumi (REVB)" userId="uMWabKAOopyX5YrDRFFTGbkhd+kP4r97S0e2nqWCZhM=" providerId="None" clId="Web-{17311017-9D1E-4AA9-8E79-78823CEC0C6D}" dt="2020-11-24T09:16:03.744" v="59"/>
          <ac:spMkLst>
            <pc:docMk/>
            <pc:sldMk cId="1454966781" sldId="258"/>
            <ac:spMk id="7" creationId="{00000000-0000-0000-0000-000000000000}"/>
          </ac:spMkLst>
        </pc:spChg>
        <pc:spChg chg="mod">
          <ac:chgData name="Aya Toriumi (REVB)" userId="uMWabKAOopyX5YrDRFFTGbkhd+kP4r97S0e2nqWCZhM=" providerId="None" clId="Web-{17311017-9D1E-4AA9-8E79-78823CEC0C6D}" dt="2020-11-24T09:16:03.822" v="64"/>
          <ac:spMkLst>
            <pc:docMk/>
            <pc:sldMk cId="1454966781" sldId="258"/>
            <ac:spMk id="14" creationId="{00000000-0000-0000-0000-000000000000}"/>
          </ac:spMkLst>
        </pc:spChg>
        <pc:spChg chg="mod">
          <ac:chgData name="Aya Toriumi (REVB)" userId="uMWabKAOopyX5YrDRFFTGbkhd+kP4r97S0e2nqWCZhM=" providerId="None" clId="Web-{17311017-9D1E-4AA9-8E79-78823CEC0C6D}" dt="2020-11-24T09:16:03.759" v="60"/>
          <ac:spMkLst>
            <pc:docMk/>
            <pc:sldMk cId="1454966781" sldId="258"/>
            <ac:spMk id="22" creationId="{00000000-0000-0000-0000-000000000000}"/>
          </ac:spMkLst>
        </pc:spChg>
        <pc:spChg chg="mod">
          <ac:chgData name="Aya Toriumi (REVB)" userId="uMWabKAOopyX5YrDRFFTGbkhd+kP4r97S0e2nqWCZhM=" providerId="None" clId="Web-{17311017-9D1E-4AA9-8E79-78823CEC0C6D}" dt="2020-11-24T09:16:59.072" v="115"/>
          <ac:spMkLst>
            <pc:docMk/>
            <pc:sldMk cId="1454966781" sldId="258"/>
            <ac:spMk id="27" creationId="{00000000-0000-0000-0000-000000000000}"/>
          </ac:spMkLst>
        </pc:spChg>
        <pc:spChg chg="mod">
          <ac:chgData name="Aya Toriumi (REVB)" userId="uMWabKAOopyX5YrDRFFTGbkhd+kP4r97S0e2nqWCZhM=" providerId="None" clId="Web-{17311017-9D1E-4AA9-8E79-78823CEC0C6D}" dt="2020-11-24T09:16:03.775" v="61"/>
          <ac:spMkLst>
            <pc:docMk/>
            <pc:sldMk cId="1454966781" sldId="258"/>
            <ac:spMk id="33" creationId="{00000000-0000-0000-0000-000000000000}"/>
          </ac:spMkLst>
        </pc:spChg>
        <pc:spChg chg="mod">
          <ac:chgData name="Aya Toriumi (REVB)" userId="uMWabKAOopyX5YrDRFFTGbkhd+kP4r97S0e2nqWCZhM=" providerId="None" clId="Web-{17311017-9D1E-4AA9-8E79-78823CEC0C6D}" dt="2020-11-24T09:16:03.790" v="62"/>
          <ac:spMkLst>
            <pc:docMk/>
            <pc:sldMk cId="1454966781" sldId="258"/>
            <ac:spMk id="46" creationId="{00000000-0000-0000-0000-000000000000}"/>
          </ac:spMkLst>
        </pc:spChg>
      </pc:sldChg>
      <pc:sldChg chg="modSp">
        <pc:chgData name="Aya Toriumi (REVB)" userId="uMWabKAOopyX5YrDRFFTGbkhd+kP4r97S0e2nqWCZhM=" providerId="None" clId="Web-{17311017-9D1E-4AA9-8E79-78823CEC0C6D}" dt="2020-11-24T09:17:05.291" v="116"/>
        <pc:sldMkLst>
          <pc:docMk/>
          <pc:sldMk cId="2041553141" sldId="259"/>
        </pc:sldMkLst>
        <pc:spChg chg="mod">
          <ac:chgData name="Aya Toriumi (REVB)" userId="uMWabKAOopyX5YrDRFFTGbkhd+kP4r97S0e2nqWCZhM=" providerId="None" clId="Web-{17311017-9D1E-4AA9-8E79-78823CEC0C6D}" dt="2020-11-24T09:16:13.931" v="67"/>
          <ac:spMkLst>
            <pc:docMk/>
            <pc:sldMk cId="2041553141" sldId="259"/>
            <ac:spMk id="2" creationId="{00000000-0000-0000-0000-000000000000}"/>
          </ac:spMkLst>
        </pc:spChg>
        <pc:spChg chg="mod">
          <ac:chgData name="Aya Toriumi (REVB)" userId="uMWabKAOopyX5YrDRFFTGbkhd+kP4r97S0e2nqWCZhM=" providerId="None" clId="Web-{17311017-9D1E-4AA9-8E79-78823CEC0C6D}" dt="2020-11-24T09:16:13.947" v="69"/>
          <ac:spMkLst>
            <pc:docMk/>
            <pc:sldMk cId="2041553141" sldId="259"/>
            <ac:spMk id="14" creationId="{00000000-0000-0000-0000-000000000000}"/>
          </ac:spMkLst>
        </pc:spChg>
        <pc:spChg chg="mod">
          <ac:chgData name="Aya Toriumi (REVB)" userId="uMWabKAOopyX5YrDRFFTGbkhd+kP4r97S0e2nqWCZhM=" providerId="None" clId="Web-{17311017-9D1E-4AA9-8E79-78823CEC0C6D}" dt="2020-11-24T09:16:13.947" v="68"/>
          <ac:spMkLst>
            <pc:docMk/>
            <pc:sldMk cId="2041553141" sldId="259"/>
            <ac:spMk id="15" creationId="{00000000-0000-0000-0000-000000000000}"/>
          </ac:spMkLst>
        </pc:spChg>
        <pc:spChg chg="mod">
          <ac:chgData name="Aya Toriumi (REVB)" userId="uMWabKAOopyX5YrDRFFTGbkhd+kP4r97S0e2nqWCZhM=" providerId="None" clId="Web-{17311017-9D1E-4AA9-8E79-78823CEC0C6D}" dt="2020-11-24T09:16:13.962" v="70"/>
          <ac:spMkLst>
            <pc:docMk/>
            <pc:sldMk cId="2041553141" sldId="259"/>
            <ac:spMk id="22" creationId="{00000000-0000-0000-0000-000000000000}"/>
          </ac:spMkLst>
        </pc:spChg>
        <pc:spChg chg="mod">
          <ac:chgData name="Aya Toriumi (REVB)" userId="uMWabKAOopyX5YrDRFFTGbkhd+kP4r97S0e2nqWCZhM=" providerId="None" clId="Web-{17311017-9D1E-4AA9-8E79-78823CEC0C6D}" dt="2020-11-24T09:17:05.291" v="116"/>
          <ac:spMkLst>
            <pc:docMk/>
            <pc:sldMk cId="2041553141" sldId="259"/>
            <ac:spMk id="27" creationId="{00000000-0000-0000-0000-000000000000}"/>
          </ac:spMkLst>
        </pc:spChg>
      </pc:sldChg>
      <pc:sldChg chg="delSp modSp">
        <pc:chgData name="Aya Toriumi (REVB)" userId="uMWabKAOopyX5YrDRFFTGbkhd+kP4r97S0e2nqWCZhM=" providerId="None" clId="Web-{17311017-9D1E-4AA9-8E79-78823CEC0C6D}" dt="2020-11-24T09:17:09.947" v="117"/>
        <pc:sldMkLst>
          <pc:docMk/>
          <pc:sldMk cId="502733946" sldId="260"/>
        </pc:sldMkLst>
        <pc:spChg chg="del mod">
          <ac:chgData name="Aya Toriumi (REVB)" userId="uMWabKAOopyX5YrDRFFTGbkhd+kP4r97S0e2nqWCZhM=" providerId="None" clId="Web-{17311017-9D1E-4AA9-8E79-78823CEC0C6D}" dt="2020-11-24T09:16:38.041" v="102"/>
          <ac:spMkLst>
            <pc:docMk/>
            <pc:sldMk cId="502733946" sldId="260"/>
            <ac:spMk id="2" creationId="{00000000-0000-0000-0000-000000000000}"/>
          </ac:spMkLst>
        </pc:spChg>
        <pc:spChg chg="mod">
          <ac:chgData name="Aya Toriumi (REVB)" userId="uMWabKAOopyX5YrDRFFTGbkhd+kP4r97S0e2nqWCZhM=" providerId="None" clId="Web-{17311017-9D1E-4AA9-8E79-78823CEC0C6D}" dt="2020-11-24T09:16:23.009" v="71"/>
          <ac:spMkLst>
            <pc:docMk/>
            <pc:sldMk cId="502733946" sldId="260"/>
            <ac:spMk id="4" creationId="{00000000-0000-0000-0000-000000000000}"/>
          </ac:spMkLst>
        </pc:spChg>
        <pc:spChg chg="mod">
          <ac:chgData name="Aya Toriumi (REVB)" userId="uMWabKAOopyX5YrDRFFTGbkhd+kP4r97S0e2nqWCZhM=" providerId="None" clId="Web-{17311017-9D1E-4AA9-8E79-78823CEC0C6D}" dt="2020-11-24T09:16:23.025" v="72"/>
          <ac:spMkLst>
            <pc:docMk/>
            <pc:sldMk cId="502733946" sldId="260"/>
            <ac:spMk id="5" creationId="{00000000-0000-0000-0000-000000000000}"/>
          </ac:spMkLst>
        </pc:spChg>
        <pc:spChg chg="mod">
          <ac:chgData name="Aya Toriumi (REVB)" userId="uMWabKAOopyX5YrDRFFTGbkhd+kP4r97S0e2nqWCZhM=" providerId="None" clId="Web-{17311017-9D1E-4AA9-8E79-78823CEC0C6D}" dt="2020-11-24T09:16:23.041" v="73"/>
          <ac:spMkLst>
            <pc:docMk/>
            <pc:sldMk cId="502733946" sldId="260"/>
            <ac:spMk id="6" creationId="{00000000-0000-0000-0000-000000000000}"/>
          </ac:spMkLst>
        </pc:spChg>
        <pc:spChg chg="mod">
          <ac:chgData name="Aya Toriumi (REVB)" userId="uMWabKAOopyX5YrDRFFTGbkhd+kP4r97S0e2nqWCZhM=" providerId="None" clId="Web-{17311017-9D1E-4AA9-8E79-78823CEC0C6D}" dt="2020-11-24T09:16:23.056" v="74"/>
          <ac:spMkLst>
            <pc:docMk/>
            <pc:sldMk cId="502733946" sldId="260"/>
            <ac:spMk id="7" creationId="{00000000-0000-0000-0000-000000000000}"/>
          </ac:spMkLst>
        </pc:spChg>
        <pc:spChg chg="mod">
          <ac:chgData name="Aya Toriumi (REVB)" userId="uMWabKAOopyX5YrDRFFTGbkhd+kP4r97S0e2nqWCZhM=" providerId="None" clId="Web-{17311017-9D1E-4AA9-8E79-78823CEC0C6D}" dt="2020-11-24T09:16:23.072" v="75"/>
          <ac:spMkLst>
            <pc:docMk/>
            <pc:sldMk cId="502733946" sldId="260"/>
            <ac:spMk id="8" creationId="{00000000-0000-0000-0000-000000000000}"/>
          </ac:spMkLst>
        </pc:spChg>
        <pc:spChg chg="mod">
          <ac:chgData name="Aya Toriumi (REVB)" userId="uMWabKAOopyX5YrDRFFTGbkhd+kP4r97S0e2nqWCZhM=" providerId="None" clId="Web-{17311017-9D1E-4AA9-8E79-78823CEC0C6D}" dt="2020-11-24T09:16:23.087" v="76"/>
          <ac:spMkLst>
            <pc:docMk/>
            <pc:sldMk cId="502733946" sldId="260"/>
            <ac:spMk id="15" creationId="{00000000-0000-0000-0000-000000000000}"/>
          </ac:spMkLst>
        </pc:spChg>
        <pc:spChg chg="mod">
          <ac:chgData name="Aya Toriumi (REVB)" userId="uMWabKAOopyX5YrDRFFTGbkhd+kP4r97S0e2nqWCZhM=" providerId="None" clId="Web-{17311017-9D1E-4AA9-8E79-78823CEC0C6D}" dt="2020-11-24T09:16:23.103" v="77"/>
          <ac:spMkLst>
            <pc:docMk/>
            <pc:sldMk cId="502733946" sldId="260"/>
            <ac:spMk id="16" creationId="{00000000-0000-0000-0000-000000000000}"/>
          </ac:spMkLst>
        </pc:spChg>
        <pc:spChg chg="mod">
          <ac:chgData name="Aya Toriumi (REVB)" userId="uMWabKAOopyX5YrDRFFTGbkhd+kP4r97S0e2nqWCZhM=" providerId="None" clId="Web-{17311017-9D1E-4AA9-8E79-78823CEC0C6D}" dt="2020-11-24T09:16:23.119" v="78"/>
          <ac:spMkLst>
            <pc:docMk/>
            <pc:sldMk cId="502733946" sldId="260"/>
            <ac:spMk id="17" creationId="{00000000-0000-0000-0000-000000000000}"/>
          </ac:spMkLst>
        </pc:spChg>
        <pc:spChg chg="mod">
          <ac:chgData name="Aya Toriumi (REVB)" userId="uMWabKAOopyX5YrDRFFTGbkhd+kP4r97S0e2nqWCZhM=" providerId="None" clId="Web-{17311017-9D1E-4AA9-8E79-78823CEC0C6D}" dt="2020-11-24T09:16:23.134" v="79"/>
          <ac:spMkLst>
            <pc:docMk/>
            <pc:sldMk cId="502733946" sldId="260"/>
            <ac:spMk id="18" creationId="{00000000-0000-0000-0000-000000000000}"/>
          </ac:spMkLst>
        </pc:spChg>
        <pc:spChg chg="mod">
          <ac:chgData name="Aya Toriumi (REVB)" userId="uMWabKAOopyX5YrDRFFTGbkhd+kP4r97S0e2nqWCZhM=" providerId="None" clId="Web-{17311017-9D1E-4AA9-8E79-78823CEC0C6D}" dt="2020-11-24T09:16:23.134" v="80"/>
          <ac:spMkLst>
            <pc:docMk/>
            <pc:sldMk cId="502733946" sldId="260"/>
            <ac:spMk id="19" creationId="{00000000-0000-0000-0000-000000000000}"/>
          </ac:spMkLst>
        </pc:spChg>
        <pc:spChg chg="mod">
          <ac:chgData name="Aya Toriumi (REVB)" userId="uMWabKAOopyX5YrDRFFTGbkhd+kP4r97S0e2nqWCZhM=" providerId="None" clId="Web-{17311017-9D1E-4AA9-8E79-78823CEC0C6D}" dt="2020-11-24T09:16:23.166" v="81"/>
          <ac:spMkLst>
            <pc:docMk/>
            <pc:sldMk cId="502733946" sldId="260"/>
            <ac:spMk id="21" creationId="{00000000-0000-0000-0000-000000000000}"/>
          </ac:spMkLst>
        </pc:spChg>
        <pc:spChg chg="mod">
          <ac:chgData name="Aya Toriumi (REVB)" userId="uMWabKAOopyX5YrDRFFTGbkhd+kP4r97S0e2nqWCZhM=" providerId="None" clId="Web-{17311017-9D1E-4AA9-8E79-78823CEC0C6D}" dt="2020-11-24T09:16:23.181" v="82"/>
          <ac:spMkLst>
            <pc:docMk/>
            <pc:sldMk cId="502733946" sldId="260"/>
            <ac:spMk id="22" creationId="{00000000-0000-0000-0000-000000000000}"/>
          </ac:spMkLst>
        </pc:spChg>
        <pc:spChg chg="mod">
          <ac:chgData name="Aya Toriumi (REVB)" userId="uMWabKAOopyX5YrDRFFTGbkhd+kP4r97S0e2nqWCZhM=" providerId="None" clId="Web-{17311017-9D1E-4AA9-8E79-78823CEC0C6D}" dt="2020-11-24T09:16:23.197" v="83"/>
          <ac:spMkLst>
            <pc:docMk/>
            <pc:sldMk cId="502733946" sldId="260"/>
            <ac:spMk id="23" creationId="{00000000-0000-0000-0000-000000000000}"/>
          </ac:spMkLst>
        </pc:spChg>
        <pc:spChg chg="mod">
          <ac:chgData name="Aya Toriumi (REVB)" userId="uMWabKAOopyX5YrDRFFTGbkhd+kP4r97S0e2nqWCZhM=" providerId="None" clId="Web-{17311017-9D1E-4AA9-8E79-78823CEC0C6D}" dt="2020-11-24T09:16:23.212" v="84"/>
          <ac:spMkLst>
            <pc:docMk/>
            <pc:sldMk cId="502733946" sldId="260"/>
            <ac:spMk id="24" creationId="{00000000-0000-0000-0000-000000000000}"/>
          </ac:spMkLst>
        </pc:spChg>
        <pc:spChg chg="mod">
          <ac:chgData name="Aya Toriumi (REVB)" userId="uMWabKAOopyX5YrDRFFTGbkhd+kP4r97S0e2nqWCZhM=" providerId="None" clId="Web-{17311017-9D1E-4AA9-8E79-78823CEC0C6D}" dt="2020-11-24T09:16:23.228" v="85"/>
          <ac:spMkLst>
            <pc:docMk/>
            <pc:sldMk cId="502733946" sldId="260"/>
            <ac:spMk id="25" creationId="{00000000-0000-0000-0000-000000000000}"/>
          </ac:spMkLst>
        </pc:spChg>
        <pc:spChg chg="mod">
          <ac:chgData name="Aya Toriumi (REVB)" userId="uMWabKAOopyX5YrDRFFTGbkhd+kP4r97S0e2nqWCZhM=" providerId="None" clId="Web-{17311017-9D1E-4AA9-8E79-78823CEC0C6D}" dt="2020-11-24T09:16:23.244" v="86"/>
          <ac:spMkLst>
            <pc:docMk/>
            <pc:sldMk cId="502733946" sldId="260"/>
            <ac:spMk id="26" creationId="{00000000-0000-0000-0000-000000000000}"/>
          </ac:spMkLst>
        </pc:spChg>
        <pc:spChg chg="mod">
          <ac:chgData name="Aya Toriumi (REVB)" userId="uMWabKAOopyX5YrDRFFTGbkhd+kP4r97S0e2nqWCZhM=" providerId="None" clId="Web-{17311017-9D1E-4AA9-8E79-78823CEC0C6D}" dt="2020-11-24T09:16:23.275" v="87"/>
          <ac:spMkLst>
            <pc:docMk/>
            <pc:sldMk cId="502733946" sldId="260"/>
            <ac:spMk id="27" creationId="{00000000-0000-0000-0000-000000000000}"/>
          </ac:spMkLst>
        </pc:spChg>
        <pc:spChg chg="mod">
          <ac:chgData name="Aya Toriumi (REVB)" userId="uMWabKAOopyX5YrDRFFTGbkhd+kP4r97S0e2nqWCZhM=" providerId="None" clId="Web-{17311017-9D1E-4AA9-8E79-78823CEC0C6D}" dt="2020-11-24T09:16:23.291" v="88"/>
          <ac:spMkLst>
            <pc:docMk/>
            <pc:sldMk cId="502733946" sldId="260"/>
            <ac:spMk id="28" creationId="{00000000-0000-0000-0000-000000000000}"/>
          </ac:spMkLst>
        </pc:spChg>
        <pc:spChg chg="mod">
          <ac:chgData name="Aya Toriumi (REVB)" userId="uMWabKAOopyX5YrDRFFTGbkhd+kP4r97S0e2nqWCZhM=" providerId="None" clId="Web-{17311017-9D1E-4AA9-8E79-78823CEC0C6D}" dt="2020-11-24T09:16:23.306" v="89"/>
          <ac:spMkLst>
            <pc:docMk/>
            <pc:sldMk cId="502733946" sldId="260"/>
            <ac:spMk id="29" creationId="{00000000-0000-0000-0000-000000000000}"/>
          </ac:spMkLst>
        </pc:spChg>
        <pc:spChg chg="mod">
          <ac:chgData name="Aya Toriumi (REVB)" userId="uMWabKAOopyX5YrDRFFTGbkhd+kP4r97S0e2nqWCZhM=" providerId="None" clId="Web-{17311017-9D1E-4AA9-8E79-78823CEC0C6D}" dt="2020-11-24T09:16:23.337" v="90"/>
          <ac:spMkLst>
            <pc:docMk/>
            <pc:sldMk cId="502733946" sldId="260"/>
            <ac:spMk id="30" creationId="{00000000-0000-0000-0000-000000000000}"/>
          </ac:spMkLst>
        </pc:spChg>
        <pc:spChg chg="mod">
          <ac:chgData name="Aya Toriumi (REVB)" userId="uMWabKAOopyX5YrDRFFTGbkhd+kP4r97S0e2nqWCZhM=" providerId="None" clId="Web-{17311017-9D1E-4AA9-8E79-78823CEC0C6D}" dt="2020-11-24T09:16:23.353" v="91"/>
          <ac:spMkLst>
            <pc:docMk/>
            <pc:sldMk cId="502733946" sldId="260"/>
            <ac:spMk id="33" creationId="{00000000-0000-0000-0000-000000000000}"/>
          </ac:spMkLst>
        </pc:spChg>
        <pc:spChg chg="mod">
          <ac:chgData name="Aya Toriumi (REVB)" userId="uMWabKAOopyX5YrDRFFTGbkhd+kP4r97S0e2nqWCZhM=" providerId="None" clId="Web-{17311017-9D1E-4AA9-8E79-78823CEC0C6D}" dt="2020-11-24T09:17:09.947" v="117"/>
          <ac:spMkLst>
            <pc:docMk/>
            <pc:sldMk cId="502733946" sldId="260"/>
            <ac:spMk id="35" creationId="{00000000-0000-0000-0000-000000000000}"/>
          </ac:spMkLst>
        </pc:spChg>
        <pc:spChg chg="mod">
          <ac:chgData name="Aya Toriumi (REVB)" userId="uMWabKAOopyX5YrDRFFTGbkhd+kP4r97S0e2nqWCZhM=" providerId="None" clId="Web-{17311017-9D1E-4AA9-8E79-78823CEC0C6D}" dt="2020-11-24T09:16:23.384" v="93"/>
          <ac:spMkLst>
            <pc:docMk/>
            <pc:sldMk cId="502733946" sldId="260"/>
            <ac:spMk id="36" creationId="{00000000-0000-0000-0000-000000000000}"/>
          </ac:spMkLst>
        </pc:spChg>
        <pc:spChg chg="mod">
          <ac:chgData name="Aya Toriumi (REVB)" userId="uMWabKAOopyX5YrDRFFTGbkhd+kP4r97S0e2nqWCZhM=" providerId="None" clId="Web-{17311017-9D1E-4AA9-8E79-78823CEC0C6D}" dt="2020-11-24T09:16:23.400" v="94"/>
          <ac:spMkLst>
            <pc:docMk/>
            <pc:sldMk cId="502733946" sldId="260"/>
            <ac:spMk id="42" creationId="{00000000-0000-0000-0000-000000000000}"/>
          </ac:spMkLst>
        </pc:spChg>
        <pc:spChg chg="mod">
          <ac:chgData name="Aya Toriumi (REVB)" userId="uMWabKAOopyX5YrDRFFTGbkhd+kP4r97S0e2nqWCZhM=" providerId="None" clId="Web-{17311017-9D1E-4AA9-8E79-78823CEC0C6D}" dt="2020-11-24T09:16:23.431" v="95"/>
          <ac:spMkLst>
            <pc:docMk/>
            <pc:sldMk cId="502733946" sldId="260"/>
            <ac:spMk id="44" creationId="{00000000-0000-0000-0000-000000000000}"/>
          </ac:spMkLst>
        </pc:spChg>
        <pc:spChg chg="mod">
          <ac:chgData name="Aya Toriumi (REVB)" userId="uMWabKAOopyX5YrDRFFTGbkhd+kP4r97S0e2nqWCZhM=" providerId="None" clId="Web-{17311017-9D1E-4AA9-8E79-78823CEC0C6D}" dt="2020-11-24T09:16:23.463" v="97"/>
          <ac:spMkLst>
            <pc:docMk/>
            <pc:sldMk cId="502733946" sldId="260"/>
            <ac:spMk id="45" creationId="{8EE6B26C-B5A4-4366-B933-AEC977F42A13}"/>
          </ac:spMkLst>
        </pc:spChg>
      </pc:sldChg>
      <pc:sldChg chg="modSp">
        <pc:chgData name="Aya Toriumi (REVB)" userId="uMWabKAOopyX5YrDRFFTGbkhd+kP4r97S0e2nqWCZhM=" providerId="None" clId="Web-{17311017-9D1E-4AA9-8E79-78823CEC0C6D}" dt="2020-11-24T09:15:53.509" v="51"/>
        <pc:sldMkLst>
          <pc:docMk/>
          <pc:sldMk cId="1737607328" sldId="264"/>
        </pc:sldMkLst>
        <pc:spChg chg="mod">
          <ac:chgData name="Aya Toriumi (REVB)" userId="uMWabKAOopyX5YrDRFFTGbkhd+kP4r97S0e2nqWCZhM=" providerId="None" clId="Web-{17311017-9D1E-4AA9-8E79-78823CEC0C6D}" dt="2020-11-24T09:15:53.493" v="49"/>
          <ac:spMkLst>
            <pc:docMk/>
            <pc:sldMk cId="1737607328" sldId="264"/>
            <ac:spMk id="2" creationId="{00000000-0000-0000-0000-000000000000}"/>
          </ac:spMkLst>
        </pc:spChg>
        <pc:spChg chg="mod">
          <ac:chgData name="Aya Toriumi (REVB)" userId="uMWabKAOopyX5YrDRFFTGbkhd+kP4r97S0e2nqWCZhM=" providerId="None" clId="Web-{17311017-9D1E-4AA9-8E79-78823CEC0C6D}" dt="2020-11-24T09:15:53.509" v="50"/>
          <ac:spMkLst>
            <pc:docMk/>
            <pc:sldMk cId="1737607328" sldId="264"/>
            <ac:spMk id="3" creationId="{00000000-0000-0000-0000-000000000000}"/>
          </ac:spMkLst>
        </pc:spChg>
        <pc:spChg chg="mod">
          <ac:chgData name="Aya Toriumi (REVB)" userId="uMWabKAOopyX5YrDRFFTGbkhd+kP4r97S0e2nqWCZhM=" providerId="None" clId="Web-{17311017-9D1E-4AA9-8E79-78823CEC0C6D}" dt="2020-11-24T09:15:53.509" v="51"/>
          <ac:spMkLst>
            <pc:docMk/>
            <pc:sldMk cId="1737607328" sldId="264"/>
            <ac:spMk id="4" creationId="{00000000-0000-0000-0000-000000000000}"/>
          </ac:spMkLst>
        </pc:spChg>
      </pc:sldChg>
      <pc:sldChg chg="modSp">
        <pc:chgData name="Aya Toriumi (REVB)" userId="uMWabKAOopyX5YrDRFFTGbkhd+kP4r97S0e2nqWCZhM=" providerId="None" clId="Web-{17311017-9D1E-4AA9-8E79-78823CEC0C6D}" dt="2020-11-24T09:17:17.697" v="120"/>
        <pc:sldMkLst>
          <pc:docMk/>
          <pc:sldMk cId="988891956" sldId="265"/>
        </pc:sldMkLst>
        <pc:spChg chg="mod">
          <ac:chgData name="Aya Toriumi (REVB)" userId="uMWabKAOopyX5YrDRFFTGbkhd+kP4r97S0e2nqWCZhM=" providerId="None" clId="Web-{17311017-9D1E-4AA9-8E79-78823CEC0C6D}" dt="2020-11-24T09:16:47.119" v="104"/>
          <ac:spMkLst>
            <pc:docMk/>
            <pc:sldMk cId="988891956" sldId="265"/>
            <ac:spMk id="2" creationId="{00000000-0000-0000-0000-000000000000}"/>
          </ac:spMkLst>
        </pc:spChg>
        <pc:spChg chg="mod">
          <ac:chgData name="Aya Toriumi (REVB)" userId="uMWabKAOopyX5YrDRFFTGbkhd+kP4r97S0e2nqWCZhM=" providerId="None" clId="Web-{17311017-9D1E-4AA9-8E79-78823CEC0C6D}" dt="2020-11-24T09:16:47.135" v="105"/>
          <ac:spMkLst>
            <pc:docMk/>
            <pc:sldMk cId="988891956" sldId="265"/>
            <ac:spMk id="14" creationId="{00000000-0000-0000-0000-000000000000}"/>
          </ac:spMkLst>
        </pc:spChg>
        <pc:spChg chg="mod">
          <ac:chgData name="Aya Toriumi (REVB)" userId="uMWabKAOopyX5YrDRFFTGbkhd+kP4r97S0e2nqWCZhM=" providerId="None" clId="Web-{17311017-9D1E-4AA9-8E79-78823CEC0C6D}" dt="2020-11-24T09:17:17.682" v="119"/>
          <ac:spMkLst>
            <pc:docMk/>
            <pc:sldMk cId="988891956" sldId="265"/>
            <ac:spMk id="17" creationId="{00000000-0000-0000-0000-000000000000}"/>
          </ac:spMkLst>
        </pc:spChg>
        <pc:spChg chg="mod">
          <ac:chgData name="Aya Toriumi (REVB)" userId="uMWabKAOopyX5YrDRFFTGbkhd+kP4r97S0e2nqWCZhM=" providerId="None" clId="Web-{17311017-9D1E-4AA9-8E79-78823CEC0C6D}" dt="2020-11-24T09:16:47.166" v="107"/>
          <ac:spMkLst>
            <pc:docMk/>
            <pc:sldMk cId="988891956" sldId="265"/>
            <ac:spMk id="18" creationId="{00000000-0000-0000-0000-000000000000}"/>
          </ac:spMkLst>
        </pc:spChg>
        <pc:spChg chg="mod">
          <ac:chgData name="Aya Toriumi (REVB)" userId="uMWabKAOopyX5YrDRFFTGbkhd+kP4r97S0e2nqWCZhM=" providerId="None" clId="Web-{17311017-9D1E-4AA9-8E79-78823CEC0C6D}" dt="2020-11-24T09:16:47.181" v="108"/>
          <ac:spMkLst>
            <pc:docMk/>
            <pc:sldMk cId="988891956" sldId="265"/>
            <ac:spMk id="19" creationId="{00000000-0000-0000-0000-000000000000}"/>
          </ac:spMkLst>
        </pc:spChg>
        <pc:spChg chg="mod">
          <ac:chgData name="Aya Toriumi (REVB)" userId="uMWabKAOopyX5YrDRFFTGbkhd+kP4r97S0e2nqWCZhM=" providerId="None" clId="Web-{17311017-9D1E-4AA9-8E79-78823CEC0C6D}" dt="2020-11-24T09:16:47.213" v="109"/>
          <ac:spMkLst>
            <pc:docMk/>
            <pc:sldMk cId="988891956" sldId="265"/>
            <ac:spMk id="20" creationId="{00000000-0000-0000-0000-000000000000}"/>
          </ac:spMkLst>
        </pc:spChg>
        <pc:spChg chg="mod">
          <ac:chgData name="Aya Toriumi (REVB)" userId="uMWabKAOopyX5YrDRFFTGbkhd+kP4r97S0e2nqWCZhM=" providerId="None" clId="Web-{17311017-9D1E-4AA9-8E79-78823CEC0C6D}" dt="2020-11-24T09:16:47.306" v="114"/>
          <ac:spMkLst>
            <pc:docMk/>
            <pc:sldMk cId="988891956" sldId="265"/>
            <ac:spMk id="21" creationId="{00000000-0000-0000-0000-000000000000}"/>
          </ac:spMkLst>
        </pc:spChg>
        <pc:spChg chg="mod">
          <ac:chgData name="Aya Toriumi (REVB)" userId="uMWabKAOopyX5YrDRFFTGbkhd+kP4r97S0e2nqWCZhM=" providerId="None" clId="Web-{17311017-9D1E-4AA9-8E79-78823CEC0C6D}" dt="2020-11-24T09:17:17.697" v="120"/>
          <ac:spMkLst>
            <pc:docMk/>
            <pc:sldMk cId="988891956" sldId="265"/>
            <ac:spMk id="22" creationId="{00000000-0000-0000-0000-000000000000}"/>
          </ac:spMkLst>
        </pc:spChg>
        <pc:spChg chg="mod">
          <ac:chgData name="Aya Toriumi (REVB)" userId="uMWabKAOopyX5YrDRFFTGbkhd+kP4r97S0e2nqWCZhM=" providerId="None" clId="Web-{17311017-9D1E-4AA9-8E79-78823CEC0C6D}" dt="2020-11-24T09:16:47.244" v="111"/>
          <ac:spMkLst>
            <pc:docMk/>
            <pc:sldMk cId="988891956" sldId="265"/>
            <ac:spMk id="23" creationId="{00000000-0000-0000-0000-000000000000}"/>
          </ac:spMkLst>
        </pc:spChg>
        <pc:spChg chg="mod">
          <ac:chgData name="Aya Toriumi (REVB)" userId="uMWabKAOopyX5YrDRFFTGbkhd+kP4r97S0e2nqWCZhM=" providerId="None" clId="Web-{17311017-9D1E-4AA9-8E79-78823CEC0C6D}" dt="2020-11-24T09:17:17.666" v="118"/>
          <ac:spMkLst>
            <pc:docMk/>
            <pc:sldMk cId="988891956" sldId="265"/>
            <ac:spMk id="27" creationId="{00000000-0000-0000-0000-000000000000}"/>
          </ac:spMkLst>
        </pc:spChg>
        <pc:spChg chg="mod">
          <ac:chgData name="Aya Toriumi (REVB)" userId="uMWabKAOopyX5YrDRFFTGbkhd+kP4r97S0e2nqWCZhM=" providerId="None" clId="Web-{17311017-9D1E-4AA9-8E79-78823CEC0C6D}" dt="2020-11-24T09:16:47.260" v="112"/>
          <ac:spMkLst>
            <pc:docMk/>
            <pc:sldMk cId="988891956" sldId="265"/>
            <ac:spMk id="29" creationId="{00000000-0000-0000-0000-000000000000}"/>
          </ac:spMkLst>
        </pc:spChg>
        <pc:spChg chg="mod">
          <ac:chgData name="Aya Toriumi (REVB)" userId="uMWabKAOopyX5YrDRFFTGbkhd+kP4r97S0e2nqWCZhM=" providerId="None" clId="Web-{17311017-9D1E-4AA9-8E79-78823CEC0C6D}" dt="2020-11-24T09:16:47.275" v="113"/>
          <ac:spMkLst>
            <pc:docMk/>
            <pc:sldMk cId="988891956" sldId="265"/>
            <ac:spMk id="3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2E9B2-004E-448C-88AB-33600B8128B5}" type="datetimeFigureOut">
              <a:rPr kumimoji="1" lang="ja-JP" altLang="en-US" smtClean="0"/>
              <a:t>2020/11/26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249AD-B1B3-4A99-827D-F7221B33F655}" type="slidenum">
              <a:rPr kumimoji="1" lang="ja-JP" altLang="en-US" smtClean="0"/>
              <a:t>‹#›</a:t>
            </a:fld>
            <a:endParaRPr kumimoji="1" lang="ja-JP" altLang="en-US"/>
          </a:p>
        </p:txBody>
      </p:sp>
    </p:spTree>
    <p:extLst>
      <p:ext uri="{BB962C8B-B14F-4D97-AF65-F5344CB8AC3E}">
        <p14:creationId xmlns:p14="http://schemas.microsoft.com/office/powerpoint/2010/main" val="20608928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詳細は野原さんよりしていただくが、、、</a:t>
            </a:r>
            <a:endParaRPr kumimoji="1" lang="en-US" altLang="ja-JP" dirty="0"/>
          </a:p>
          <a:p>
            <a:endParaRPr kumimoji="1" lang="en-US" altLang="ja-JP" dirty="0"/>
          </a:p>
          <a:p>
            <a:r>
              <a:rPr kumimoji="1" lang="ja-JP" altLang="en-US" dirty="0"/>
              <a:t>（１）ビックデータ</a:t>
            </a:r>
            <a:endParaRPr kumimoji="1" lang="en-US" altLang="ja-JP" dirty="0"/>
          </a:p>
          <a:p>
            <a:r>
              <a:rPr kumimoji="1" lang="ja-JP" altLang="en-US" dirty="0"/>
              <a:t>・約</a:t>
            </a:r>
            <a:r>
              <a:rPr kumimoji="1" lang="en-US" altLang="ja-JP" dirty="0"/>
              <a:t>1</a:t>
            </a:r>
            <a:r>
              <a:rPr kumimoji="1" lang="ja-JP" altLang="en-US" dirty="0"/>
              <a:t>億人の楽天会員の購買データ等のビックデータを活用し、趣味･嗜好等の消費者特性に応じた観光プロモーション戦略の立案･実施及び実施結果を踏まえた戦略の再構築（</a:t>
            </a:r>
            <a:r>
              <a:rPr kumimoji="1" lang="en-US" altLang="ja-JP" dirty="0"/>
              <a:t>PDCA</a:t>
            </a:r>
            <a:r>
              <a:rPr kumimoji="1" lang="ja-JP" altLang="en-US" dirty="0"/>
              <a:t>サイクルによる効果検証）。</a:t>
            </a:r>
          </a:p>
          <a:p>
            <a:r>
              <a:rPr kumimoji="1" lang="ja-JP" altLang="en-US" dirty="0"/>
              <a:t>・楽天トラベルページでの鳥取県観光特集ページの企画実施。</a:t>
            </a:r>
          </a:p>
          <a:p>
            <a:r>
              <a:rPr kumimoji="1" lang="ja-JP" altLang="en-US" dirty="0"/>
              <a:t>（</a:t>
            </a:r>
            <a:r>
              <a:rPr kumimoji="1" lang="en-US" altLang="ja-JP" dirty="0"/>
              <a:t>WEB</a:t>
            </a:r>
            <a:r>
              <a:rPr kumimoji="1" lang="ja-JP" altLang="en-US" dirty="0"/>
              <a:t>を活用した県内空港等利用促進プロモーション（県特集サイトでの観光情報発信、クーポン券発行による航空券と県内宿泊施設のパッケージ商品への誘導等））</a:t>
            </a:r>
            <a:endParaRPr kumimoji="1" lang="en-US" altLang="ja-JP" dirty="0"/>
          </a:p>
          <a:p>
            <a:endParaRPr kumimoji="1" lang="en-US" altLang="ja-JP" dirty="0"/>
          </a:p>
          <a:p>
            <a:r>
              <a:rPr kumimoji="1" lang="ja-JP" altLang="en-US" dirty="0"/>
              <a:t>（２）</a:t>
            </a:r>
            <a:endParaRPr kumimoji="1" lang="en-US" altLang="ja-JP" dirty="0"/>
          </a:p>
          <a:p>
            <a:r>
              <a:rPr kumimoji="1" lang="ja-JP" altLang="en-US" dirty="0"/>
              <a:t>・楽天トラベル宿泊クーポンの返礼品登録による県内宿泊客と鳥取ファンの増</a:t>
            </a:r>
          </a:p>
          <a:p>
            <a:r>
              <a:rPr kumimoji="1" lang="ja-JP" altLang="en-US" dirty="0"/>
              <a:t>（楽天トラベル宿泊クーポンをふるさと納税返礼品として追加。（寄付者の楽天会員</a:t>
            </a:r>
            <a:r>
              <a:rPr kumimoji="1" lang="en-US" altLang="ja-JP" dirty="0"/>
              <a:t>ID</a:t>
            </a:r>
            <a:r>
              <a:rPr kumimoji="1" lang="ja-JP" altLang="en-US" dirty="0"/>
              <a:t>に宿泊クーポンを付与し、鳥取県内の宿泊施設で宿泊してもらう））</a:t>
            </a:r>
            <a:endParaRPr kumimoji="1" lang="en-US" altLang="ja-JP" dirty="0"/>
          </a:p>
          <a:p>
            <a:r>
              <a:rPr kumimoji="1" lang="ja-JP" altLang="en-US" dirty="0"/>
              <a:t>・返礼品を魅力的に発信し、鳥取のファンと納税者を増やすための楽天ふるさと納税の鳥取県</a:t>
            </a:r>
            <a:r>
              <a:rPr kumimoji="1" lang="en-US" altLang="ja-JP" dirty="0"/>
              <a:t>WEB</a:t>
            </a:r>
            <a:r>
              <a:rPr kumimoji="1" lang="ja-JP" altLang="en-US" dirty="0"/>
              <a:t>サイトをリニューアルする（</a:t>
            </a:r>
            <a:r>
              <a:rPr kumimoji="1" lang="en-US" altLang="ja-JP" dirty="0"/>
              <a:t>TOP</a:t>
            </a:r>
            <a:r>
              <a:rPr kumimoji="1" lang="ja-JP" altLang="en-US" dirty="0"/>
              <a:t>ページや人気の高い返礼品ページの紹介文・画像の改善）。</a:t>
            </a:r>
          </a:p>
          <a:p>
            <a:r>
              <a:rPr kumimoji="1" lang="ja-JP" altLang="en-US" dirty="0"/>
              <a:t>・返礼品事業者等を対象とした返礼品の魅力をより効果的に伝える（商品の写真の撮り方、キャッチコピー作成等）ためのセミナーの開催。</a:t>
            </a:r>
          </a:p>
        </p:txBody>
      </p:sp>
      <p:sp>
        <p:nvSpPr>
          <p:cNvPr id="4" name="Slide Number Placeholder 3"/>
          <p:cNvSpPr>
            <a:spLocks noGrp="1"/>
          </p:cNvSpPr>
          <p:nvPr>
            <p:ph type="sldNum" sz="quarter" idx="10"/>
          </p:nvPr>
        </p:nvSpPr>
        <p:spPr/>
        <p:txBody>
          <a:bodyPr/>
          <a:lstStyle/>
          <a:p>
            <a:fld id="{49FB521E-15F0-4202-95DD-2E5956D11DAD}" type="slidenum">
              <a:rPr kumimoji="1" lang="ja-JP" altLang="en-US" smtClean="0"/>
              <a:t>3</a:t>
            </a:fld>
            <a:endParaRPr kumimoji="1" lang="ja-JP" altLang="en-US"/>
          </a:p>
        </p:txBody>
      </p:sp>
    </p:spTree>
    <p:extLst>
      <p:ext uri="{BB962C8B-B14F-4D97-AF65-F5344CB8AC3E}">
        <p14:creationId xmlns:p14="http://schemas.microsoft.com/office/powerpoint/2010/main" val="88643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49FB521E-15F0-4202-95DD-2E5956D11DAD}" type="slidenum">
              <a:rPr kumimoji="1" lang="ja-JP" altLang="en-US" smtClean="0"/>
              <a:t>4</a:t>
            </a:fld>
            <a:endParaRPr kumimoji="1" lang="ja-JP" altLang="en-US"/>
          </a:p>
        </p:txBody>
      </p:sp>
    </p:spTree>
    <p:extLst>
      <p:ext uri="{BB962C8B-B14F-4D97-AF65-F5344CB8AC3E}">
        <p14:creationId xmlns:p14="http://schemas.microsoft.com/office/powerpoint/2010/main" val="148046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kern="1200" dirty="0">
                <a:solidFill>
                  <a:schemeClr val="tx1"/>
                </a:solidFill>
                <a:effectLst/>
                <a:latin typeface="+mn-lt"/>
                <a:ea typeface="+mn-ea"/>
                <a:cs typeface="+mn-cs"/>
              </a:rPr>
              <a:t>『</a:t>
            </a:r>
            <a:r>
              <a:rPr kumimoji="1" lang="ja-JP" altLang="en-US" sz="1200" b="1" i="0" kern="1200" dirty="0">
                <a:solidFill>
                  <a:schemeClr val="tx1"/>
                </a:solidFill>
                <a:effectLst/>
                <a:latin typeface="+mn-lt"/>
                <a:ea typeface="+mn-ea"/>
                <a:cs typeface="+mn-cs"/>
              </a:rPr>
              <a:t>アイデアと思いをみんなでカタチに！</a:t>
            </a:r>
            <a:r>
              <a:rPr kumimoji="1" lang="en-US" altLang="ja-JP" sz="1200" b="1" i="0" kern="1200" dirty="0">
                <a:solidFill>
                  <a:schemeClr val="tx1"/>
                </a:solidFill>
                <a:effectLst/>
                <a:latin typeface="+mn-lt"/>
                <a:ea typeface="+mn-ea"/>
                <a:cs typeface="+mn-cs"/>
              </a:rPr>
              <a:t>SDGs</a:t>
            </a:r>
            <a:r>
              <a:rPr kumimoji="1" lang="ja-JP" altLang="en-US" sz="1200" b="1" i="0" kern="1200" dirty="0">
                <a:solidFill>
                  <a:schemeClr val="tx1"/>
                </a:solidFill>
                <a:effectLst/>
                <a:latin typeface="+mn-lt"/>
                <a:ea typeface="+mn-ea"/>
                <a:cs typeface="+mn-cs"/>
              </a:rPr>
              <a:t>プロジェクト創出ワークショップ</a:t>
            </a:r>
            <a:r>
              <a:rPr kumimoji="1" lang="en-US" altLang="ja-JP" sz="1200" b="1" i="0" kern="1200" dirty="0">
                <a:solidFill>
                  <a:schemeClr val="tx1"/>
                </a:solidFill>
                <a:effectLst/>
                <a:latin typeface="+mn-lt"/>
                <a:ea typeface="+mn-ea"/>
                <a:cs typeface="+mn-cs"/>
              </a:rPr>
              <a:t>』</a:t>
            </a:r>
            <a:r>
              <a:rPr kumimoji="1" lang="ja-JP" altLang="en-US" sz="1200" b="1" i="0" kern="1200" dirty="0" err="1">
                <a:solidFill>
                  <a:schemeClr val="tx1"/>
                </a:solidFill>
                <a:effectLst/>
                <a:latin typeface="+mn-lt"/>
                <a:ea typeface="+mn-ea"/>
                <a:cs typeface="+mn-cs"/>
              </a:rPr>
              <a:t>を開</a:t>
            </a:r>
            <a:r>
              <a:rPr kumimoji="1" lang="ja-JP" altLang="en-US" sz="1200" b="1" i="0" kern="1200" dirty="0">
                <a:solidFill>
                  <a:schemeClr val="tx1"/>
                </a:solidFill>
                <a:effectLst/>
                <a:latin typeface="+mn-lt"/>
                <a:ea typeface="+mn-ea"/>
                <a:cs typeface="+mn-cs"/>
              </a:rPr>
              <a:t>催します（参加者募集）</a:t>
            </a:r>
          </a:p>
          <a:p>
            <a:endParaRPr kumimoji="1" lang="en-US" altLang="ja-JP" dirty="0"/>
          </a:p>
          <a:p>
            <a:r>
              <a:rPr kumimoji="1" lang="en-US" altLang="ja-JP" dirty="0"/>
              <a:t>https://www.pref.shiga.lg.jp/kensei/koho/e-shinbun/bosyuu/314887.html</a:t>
            </a:r>
            <a:endParaRPr kumimoji="1" lang="ja-JP" altLang="en-US" dirty="0"/>
          </a:p>
        </p:txBody>
      </p:sp>
      <p:sp>
        <p:nvSpPr>
          <p:cNvPr id="4" name="Slide Number Placeholder 3"/>
          <p:cNvSpPr>
            <a:spLocks noGrp="1"/>
          </p:cNvSpPr>
          <p:nvPr>
            <p:ph type="sldNum" sz="quarter" idx="10"/>
          </p:nvPr>
        </p:nvSpPr>
        <p:spPr/>
        <p:txBody>
          <a:bodyPr/>
          <a:lstStyle/>
          <a:p>
            <a:fld id="{49FB521E-15F0-4202-95DD-2E5956D11DAD}" type="slidenum">
              <a:rPr kumimoji="1" lang="ja-JP" altLang="en-US" smtClean="0"/>
              <a:t>6</a:t>
            </a:fld>
            <a:endParaRPr kumimoji="1" lang="ja-JP" altLang="en-US"/>
          </a:p>
        </p:txBody>
      </p:sp>
    </p:spTree>
    <p:extLst>
      <p:ext uri="{BB962C8B-B14F-4D97-AF65-F5344CB8AC3E}">
        <p14:creationId xmlns:p14="http://schemas.microsoft.com/office/powerpoint/2010/main" val="191300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7BA1365-E95C-4FFD-A6D6-2D7B2854CB90}" type="datetimeFigureOut">
              <a:rPr kumimoji="1" lang="ja-JP" altLang="en-US" smtClean="0"/>
              <a:t>2020/11/26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AC3DBC-52D2-4745-98FF-6085AC08D6A1}" type="slidenum">
              <a:rPr kumimoji="1" lang="ja-JP" altLang="en-US" smtClean="0"/>
              <a:t>‹#›</a:t>
            </a:fld>
            <a:endParaRPr kumimoji="1" lang="ja-JP" altLang="en-US"/>
          </a:p>
        </p:txBody>
      </p:sp>
    </p:spTree>
    <p:extLst>
      <p:ext uri="{BB962C8B-B14F-4D97-AF65-F5344CB8AC3E}">
        <p14:creationId xmlns:p14="http://schemas.microsoft.com/office/powerpoint/2010/main" val="377261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BA1365-E95C-4FFD-A6D6-2D7B2854CB90}" type="datetimeFigureOut">
              <a:rPr kumimoji="1" lang="ja-JP" altLang="en-US" smtClean="0"/>
              <a:t>2020/11/26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AC3DBC-52D2-4745-98FF-6085AC08D6A1}" type="slidenum">
              <a:rPr kumimoji="1" lang="ja-JP" altLang="en-US" smtClean="0"/>
              <a:t>‹#›</a:t>
            </a:fld>
            <a:endParaRPr kumimoji="1" lang="ja-JP" altLang="en-US"/>
          </a:p>
        </p:txBody>
      </p:sp>
    </p:spTree>
    <p:extLst>
      <p:ext uri="{BB962C8B-B14F-4D97-AF65-F5344CB8AC3E}">
        <p14:creationId xmlns:p14="http://schemas.microsoft.com/office/powerpoint/2010/main" val="85040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BA1365-E95C-4FFD-A6D6-2D7B2854CB90}" type="datetimeFigureOut">
              <a:rPr kumimoji="1" lang="ja-JP" altLang="en-US" smtClean="0"/>
              <a:t>2020/11/26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AC3DBC-52D2-4745-98FF-6085AC08D6A1}" type="slidenum">
              <a:rPr kumimoji="1" lang="ja-JP" altLang="en-US" smtClean="0"/>
              <a:t>‹#›</a:t>
            </a:fld>
            <a:endParaRPr kumimoji="1" lang="ja-JP" altLang="en-US"/>
          </a:p>
        </p:txBody>
      </p:sp>
    </p:spTree>
    <p:extLst>
      <p:ext uri="{BB962C8B-B14F-4D97-AF65-F5344CB8AC3E}">
        <p14:creationId xmlns:p14="http://schemas.microsoft.com/office/powerpoint/2010/main" val="101790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g_white">
    <p:spTree>
      <p:nvGrpSpPr>
        <p:cNvPr id="1" name=""/>
        <p:cNvGrpSpPr/>
        <p:nvPr/>
      </p:nvGrpSpPr>
      <p:grpSpPr>
        <a:xfrm>
          <a:off x="0" y="0"/>
          <a:ext cx="0" cy="0"/>
          <a:chOff x="0" y="0"/>
          <a:chExt cx="0" cy="0"/>
        </a:xfrm>
      </p:grpSpPr>
      <p:sp>
        <p:nvSpPr>
          <p:cNvPr id="25" name="Shape 25"/>
          <p:cNvSpPr>
            <a:spLocks noGrp="1"/>
          </p:cNvSpPr>
          <p:nvPr>
            <p:ph type="title" hasCustomPrompt="1"/>
          </p:nvPr>
        </p:nvSpPr>
        <p:spPr>
          <a:xfrm>
            <a:off x="334964" y="324000"/>
            <a:ext cx="11520000" cy="539667"/>
          </a:xfrm>
          <a:prstGeom prst="rect">
            <a:avLst/>
          </a:prstGeom>
        </p:spPr>
        <p:txBody>
          <a:bodyPr>
            <a:normAutofit/>
          </a:bodyPr>
          <a:lstStyle>
            <a:lvl1pPr>
              <a:defRPr sz="2600"/>
            </a:lvl1pPr>
          </a:lstStyle>
          <a:p>
            <a:r>
              <a:rPr lang="en-US" altLang="ja-JP" dirty="0"/>
              <a:t>Click to add title</a:t>
            </a:r>
            <a:endParaRPr dirty="0"/>
          </a:p>
        </p:txBody>
      </p:sp>
      <p:sp>
        <p:nvSpPr>
          <p:cNvPr id="11" name="テキスト ボックス 10"/>
          <p:cNvSpPr txBox="1"/>
          <p:nvPr userDrawn="1"/>
        </p:nvSpPr>
        <p:spPr>
          <a:xfrm>
            <a:off x="11104119" y="6421350"/>
            <a:ext cx="764398" cy="2808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4" tIns="47624" rIns="47624" bIns="47624" numCol="1" spcCol="38100" rtlCol="0" anchor="ctr">
            <a:spAutoFit/>
          </a:bodyPr>
          <a:lstStyle/>
          <a:p>
            <a:pPr marL="0" marR="0" indent="0" algn="r" defTabSz="548391" rtl="0" fontAlgn="auto" latinLnBrk="0" hangingPunct="0">
              <a:lnSpc>
                <a:spcPct val="100000"/>
              </a:lnSpc>
              <a:spcBef>
                <a:spcPts val="0"/>
              </a:spcBef>
              <a:spcAft>
                <a:spcPts val="0"/>
              </a:spcAft>
              <a:buClrTx/>
              <a:buSzTx/>
              <a:buFontTx/>
              <a:buNone/>
              <a:tabLst/>
            </a:pPr>
            <a:fld id="{86CB4B4D-7CA3-9044-876B-883B54F8677D}" type="slidenum">
              <a:rPr lang="en-US" altLang="ja-JP" sz="1200" b="1" smtClean="0">
                <a:latin typeface="Rakuten Sans" panose="020B0503020203020204" pitchFamily="34" charset="0"/>
                <a:cs typeface="Rakuten Sans" panose="020B0503020203020204" pitchFamily="34" charset="0"/>
              </a:rPr>
              <a:pPr marL="0" marR="0" indent="0" algn="r" defTabSz="548391" rtl="0" fontAlgn="auto" latinLnBrk="0" hangingPunct="0">
                <a:lnSpc>
                  <a:spcPct val="100000"/>
                </a:lnSpc>
                <a:spcBef>
                  <a:spcPts val="0"/>
                </a:spcBef>
                <a:spcAft>
                  <a:spcPts val="0"/>
                </a:spcAft>
                <a:buClrTx/>
                <a:buSzTx/>
                <a:buFontTx/>
                <a:buNone/>
                <a:tabLst/>
              </a:pPr>
              <a:t>‹#›</a:t>
            </a:fld>
            <a:endParaRPr kumimoji="0" lang="ja-JP" altLang="en-US" sz="1200" b="1" i="0" u="none" strike="noStrike" cap="none" spc="0" normalizeH="0" baseline="0" dirty="0">
              <a:ln>
                <a:noFill/>
              </a:ln>
              <a:solidFill>
                <a:srgbClr val="000000"/>
              </a:solidFill>
              <a:effectLst/>
              <a:uFillTx/>
              <a:latin typeface="Rakuten Sans" panose="020B0503020203020204" pitchFamily="34" charset="0"/>
              <a:ea typeface="メイリオ" panose="020B0604030504040204" pitchFamily="50" charset="-128"/>
              <a:cs typeface="Rakuten Sans" panose="020B0503020203020204" pitchFamily="34" charset="0"/>
              <a:sym typeface="ヒラギノ角ゴ ProN W3"/>
            </a:endParaRPr>
          </a:p>
        </p:txBody>
      </p:sp>
      <p:sp>
        <p:nvSpPr>
          <p:cNvPr id="9" name="コンテンツ プレースホルダー 2"/>
          <p:cNvSpPr>
            <a:spLocks noGrp="1"/>
          </p:cNvSpPr>
          <p:nvPr userDrawn="1">
            <p:ph sz="quarter" idx="10" hasCustomPrompt="1"/>
          </p:nvPr>
        </p:nvSpPr>
        <p:spPr>
          <a:xfrm>
            <a:off x="334965" y="1028859"/>
            <a:ext cx="11520000" cy="5161230"/>
          </a:xfrm>
          <a:prstGeom prst="rect">
            <a:avLst/>
          </a:prstGeom>
        </p:spPr>
        <p:txBody>
          <a:bodyPr/>
          <a:lstStyle>
            <a:lvl1pPr marL="0" indent="0">
              <a:lnSpc>
                <a:spcPct val="100000"/>
              </a:lnSpc>
              <a:spcAft>
                <a:spcPts val="800"/>
              </a:spcAft>
              <a:defRPr sz="1800" b="0" i="0" baseline="0">
                <a:latin typeface="Rakuten Sans" panose="020B0503020203020204" pitchFamily="34" charset="0"/>
                <a:ea typeface="+mn-ea"/>
                <a:cs typeface="Rakuten Sans" panose="020B0503020203020204" pitchFamily="34" charset="0"/>
              </a:defRPr>
            </a:lvl1pPr>
            <a:lvl2pPr marL="360018" indent="-240012">
              <a:lnSpc>
                <a:spcPct val="100000"/>
              </a:lnSpc>
              <a:spcAft>
                <a:spcPts val="800"/>
              </a:spcAft>
              <a:defRPr sz="1600" baseline="0">
                <a:latin typeface="+mn-ea"/>
                <a:ea typeface="+mn-ea"/>
              </a:defRPr>
            </a:lvl2pPr>
            <a:lvl3pPr marL="720036" indent="-240012">
              <a:lnSpc>
                <a:spcPct val="100000"/>
              </a:lnSpc>
              <a:spcAft>
                <a:spcPts val="800"/>
              </a:spcAft>
              <a:defRPr sz="1600">
                <a:latin typeface="+mn-ea"/>
                <a:ea typeface="+mn-ea"/>
              </a:defRPr>
            </a:lvl3pPr>
            <a:lvl4pPr marL="1080054" indent="-240012">
              <a:lnSpc>
                <a:spcPct val="100000"/>
              </a:lnSpc>
              <a:spcAft>
                <a:spcPts val="800"/>
              </a:spcAft>
              <a:defRPr sz="1600">
                <a:latin typeface="+mn-ea"/>
                <a:ea typeface="+mn-ea"/>
              </a:defRPr>
            </a:lvl4pPr>
            <a:lvl5pPr marL="1440072" indent="-240012">
              <a:lnSpc>
                <a:spcPct val="100000"/>
              </a:lnSpc>
              <a:spcAft>
                <a:spcPts val="800"/>
              </a:spcAft>
              <a:defRPr sz="1600">
                <a:latin typeface="+mn-ea"/>
                <a:ea typeface="+mn-ea"/>
              </a:defRPr>
            </a:lvl5pPr>
            <a:lvl6pPr marL="1800090" indent="-240012">
              <a:lnSpc>
                <a:spcPct val="100000"/>
              </a:lnSpc>
              <a:spcAft>
                <a:spcPts val="800"/>
              </a:spcAft>
              <a:defRPr sz="1600">
                <a:latin typeface="+mn-ea"/>
                <a:ea typeface="+mn-ea"/>
              </a:defRPr>
            </a:lvl6pPr>
            <a:lvl7pPr marL="2160108" indent="-240012">
              <a:lnSpc>
                <a:spcPct val="100000"/>
              </a:lnSpc>
              <a:spcAft>
                <a:spcPts val="800"/>
              </a:spcAft>
              <a:defRPr sz="1600">
                <a:latin typeface="+mn-ea"/>
                <a:ea typeface="+mn-ea"/>
              </a:defRPr>
            </a:lvl7pPr>
            <a:lvl8pPr marL="2520126" indent="-240012">
              <a:lnSpc>
                <a:spcPct val="100000"/>
              </a:lnSpc>
              <a:spcAft>
                <a:spcPts val="800"/>
              </a:spcAft>
              <a:defRPr sz="1600">
                <a:latin typeface="+mn-ea"/>
                <a:ea typeface="+mn-ea"/>
              </a:defRPr>
            </a:lvl8pPr>
            <a:lvl9pPr marL="2880144" indent="-240012">
              <a:lnSpc>
                <a:spcPct val="100000"/>
              </a:lnSpc>
              <a:spcAft>
                <a:spcPts val="800"/>
              </a:spcAft>
              <a:defRPr sz="1600">
                <a:latin typeface="+mn-ea"/>
                <a:ea typeface="+mn-ea"/>
              </a:defRPr>
            </a:lvl9pPr>
          </a:lstStyle>
          <a:p>
            <a:pPr lvl="0"/>
            <a:r>
              <a:rPr kumimoji="1" lang="en-US" altLang="ja-JP" dirty="0"/>
              <a:t>Click to add object</a:t>
            </a:r>
            <a:endParaRPr kumimoji="1" lang="ja-JP" altLang="en-US" dirty="0"/>
          </a:p>
        </p:txBody>
      </p:sp>
      <p:pic>
        <p:nvPicPr>
          <p:cNvPr id="7" name="図 6"/>
          <p:cNvPicPr>
            <a:picLocks noChangeAspect="1"/>
          </p:cNvPicPr>
          <p:nvPr userDrawn="1"/>
        </p:nvPicPr>
        <p:blipFill rotWithShape="1">
          <a:blip r:embed="rId2"/>
          <a:srcRect l="43878"/>
          <a:stretch/>
        </p:blipFill>
        <p:spPr>
          <a:xfrm>
            <a:off x="725592" y="6303328"/>
            <a:ext cx="826762" cy="522059"/>
          </a:xfrm>
          <a:prstGeom prst="rect">
            <a:avLst/>
          </a:prstGeom>
        </p:spPr>
      </p:pic>
      <p:pic>
        <p:nvPicPr>
          <p:cNvPr id="2050" name="Picture 2" descr="https://www.pref.shiga.lg.jp/site/archive/motherlake/files/03.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9767" y="6190089"/>
            <a:ext cx="370393" cy="55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214445"/>
      </p:ext>
    </p:extLst>
  </p:cSld>
  <p:clrMapOvr>
    <a:masterClrMapping/>
  </p:clrMapOvr>
  <p:transition spd="med"/>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BA1365-E95C-4FFD-A6D6-2D7B2854CB90}" type="datetimeFigureOut">
              <a:rPr kumimoji="1" lang="ja-JP" altLang="en-US" smtClean="0"/>
              <a:t>2020/11/26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AC3DBC-52D2-4745-98FF-6085AC08D6A1}" type="slidenum">
              <a:rPr kumimoji="1" lang="ja-JP" altLang="en-US" smtClean="0"/>
              <a:t>‹#›</a:t>
            </a:fld>
            <a:endParaRPr kumimoji="1" lang="ja-JP" altLang="en-US"/>
          </a:p>
        </p:txBody>
      </p:sp>
      <p:pic>
        <p:nvPicPr>
          <p:cNvPr id="7" name="図 6"/>
          <p:cNvPicPr>
            <a:picLocks noChangeAspect="1"/>
          </p:cNvPicPr>
          <p:nvPr userDrawn="1"/>
        </p:nvPicPr>
        <p:blipFill rotWithShape="1">
          <a:blip r:embed="rId2"/>
          <a:srcRect l="43878"/>
          <a:stretch/>
        </p:blipFill>
        <p:spPr>
          <a:xfrm>
            <a:off x="725592" y="6303328"/>
            <a:ext cx="826762" cy="522059"/>
          </a:xfrm>
          <a:prstGeom prst="rect">
            <a:avLst/>
          </a:prstGeom>
        </p:spPr>
      </p:pic>
      <p:pic>
        <p:nvPicPr>
          <p:cNvPr id="8" name="Picture 2" descr="https://www.pref.shiga.lg.jp/site/archive/motherlake/files/03.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9767" y="6190089"/>
            <a:ext cx="370393" cy="55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48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7BA1365-E95C-4FFD-A6D6-2D7B2854CB90}" type="datetimeFigureOut">
              <a:rPr kumimoji="1" lang="ja-JP" altLang="en-US" smtClean="0"/>
              <a:t>2020/11/26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AC3DBC-52D2-4745-98FF-6085AC08D6A1}" type="slidenum">
              <a:rPr kumimoji="1" lang="ja-JP" altLang="en-US" smtClean="0"/>
              <a:t>‹#›</a:t>
            </a:fld>
            <a:endParaRPr kumimoji="1" lang="ja-JP" altLang="en-US"/>
          </a:p>
        </p:txBody>
      </p:sp>
    </p:spTree>
    <p:extLst>
      <p:ext uri="{BB962C8B-B14F-4D97-AF65-F5344CB8AC3E}">
        <p14:creationId xmlns:p14="http://schemas.microsoft.com/office/powerpoint/2010/main" val="348594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7BA1365-E95C-4FFD-A6D6-2D7B2854CB90}" type="datetimeFigureOut">
              <a:rPr kumimoji="1" lang="ja-JP" altLang="en-US" smtClean="0"/>
              <a:t>2020/11/26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AC3DBC-52D2-4745-98FF-6085AC08D6A1}" type="slidenum">
              <a:rPr kumimoji="1" lang="ja-JP" altLang="en-US" smtClean="0"/>
              <a:t>‹#›</a:t>
            </a:fld>
            <a:endParaRPr kumimoji="1" lang="ja-JP" altLang="en-US"/>
          </a:p>
        </p:txBody>
      </p:sp>
    </p:spTree>
    <p:extLst>
      <p:ext uri="{BB962C8B-B14F-4D97-AF65-F5344CB8AC3E}">
        <p14:creationId xmlns:p14="http://schemas.microsoft.com/office/powerpoint/2010/main" val="84056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7BA1365-E95C-4FFD-A6D6-2D7B2854CB90}" type="datetimeFigureOut">
              <a:rPr kumimoji="1" lang="ja-JP" altLang="en-US" smtClean="0"/>
              <a:t>2020/11/26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9AC3DBC-52D2-4745-98FF-6085AC08D6A1}" type="slidenum">
              <a:rPr kumimoji="1" lang="ja-JP" altLang="en-US" smtClean="0"/>
              <a:t>‹#›</a:t>
            </a:fld>
            <a:endParaRPr kumimoji="1" lang="ja-JP" altLang="en-US"/>
          </a:p>
        </p:txBody>
      </p:sp>
    </p:spTree>
    <p:extLst>
      <p:ext uri="{BB962C8B-B14F-4D97-AF65-F5344CB8AC3E}">
        <p14:creationId xmlns:p14="http://schemas.microsoft.com/office/powerpoint/2010/main" val="34223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7BA1365-E95C-4FFD-A6D6-2D7B2854CB90}" type="datetimeFigureOut">
              <a:rPr kumimoji="1" lang="ja-JP" altLang="en-US" smtClean="0"/>
              <a:t>2020/11/26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9AC3DBC-52D2-4745-98FF-6085AC08D6A1}" type="slidenum">
              <a:rPr kumimoji="1" lang="ja-JP" altLang="en-US" smtClean="0"/>
              <a:t>‹#›</a:t>
            </a:fld>
            <a:endParaRPr kumimoji="1" lang="ja-JP" altLang="en-US"/>
          </a:p>
        </p:txBody>
      </p:sp>
    </p:spTree>
    <p:extLst>
      <p:ext uri="{BB962C8B-B14F-4D97-AF65-F5344CB8AC3E}">
        <p14:creationId xmlns:p14="http://schemas.microsoft.com/office/powerpoint/2010/main" val="1349353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BA1365-E95C-4FFD-A6D6-2D7B2854CB90}" type="datetimeFigureOut">
              <a:rPr kumimoji="1" lang="ja-JP" altLang="en-US" smtClean="0"/>
              <a:t>2020/11/26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9AC3DBC-52D2-4745-98FF-6085AC08D6A1}" type="slidenum">
              <a:rPr kumimoji="1" lang="ja-JP" altLang="en-US" smtClean="0"/>
              <a:t>‹#›</a:t>
            </a:fld>
            <a:endParaRPr kumimoji="1" lang="ja-JP" altLang="en-US"/>
          </a:p>
        </p:txBody>
      </p:sp>
    </p:spTree>
    <p:extLst>
      <p:ext uri="{BB962C8B-B14F-4D97-AF65-F5344CB8AC3E}">
        <p14:creationId xmlns:p14="http://schemas.microsoft.com/office/powerpoint/2010/main" val="190115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BA1365-E95C-4FFD-A6D6-2D7B2854CB90}" type="datetimeFigureOut">
              <a:rPr kumimoji="1" lang="ja-JP" altLang="en-US" smtClean="0"/>
              <a:t>2020/11/26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AC3DBC-52D2-4745-98FF-6085AC08D6A1}" type="slidenum">
              <a:rPr kumimoji="1" lang="ja-JP" altLang="en-US" smtClean="0"/>
              <a:t>‹#›</a:t>
            </a:fld>
            <a:endParaRPr kumimoji="1" lang="ja-JP" altLang="en-US"/>
          </a:p>
        </p:txBody>
      </p:sp>
    </p:spTree>
    <p:extLst>
      <p:ext uri="{BB962C8B-B14F-4D97-AF65-F5344CB8AC3E}">
        <p14:creationId xmlns:p14="http://schemas.microsoft.com/office/powerpoint/2010/main" val="157875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BA1365-E95C-4FFD-A6D6-2D7B2854CB90}" type="datetimeFigureOut">
              <a:rPr kumimoji="1" lang="ja-JP" altLang="en-US" smtClean="0"/>
              <a:t>2020/11/26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AC3DBC-52D2-4745-98FF-6085AC08D6A1}" type="slidenum">
              <a:rPr kumimoji="1" lang="ja-JP" altLang="en-US" smtClean="0"/>
              <a:t>‹#›</a:t>
            </a:fld>
            <a:endParaRPr kumimoji="1" lang="ja-JP" altLang="en-US"/>
          </a:p>
        </p:txBody>
      </p:sp>
    </p:spTree>
    <p:extLst>
      <p:ext uri="{BB962C8B-B14F-4D97-AF65-F5344CB8AC3E}">
        <p14:creationId xmlns:p14="http://schemas.microsoft.com/office/powerpoint/2010/main" val="106556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A1365-E95C-4FFD-A6D6-2D7B2854CB90}" type="datetimeFigureOut">
              <a:rPr kumimoji="1" lang="ja-JP" altLang="en-US" smtClean="0"/>
              <a:t>2020/11/26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C3DBC-52D2-4745-98FF-6085AC08D6A1}" type="slidenum">
              <a:rPr kumimoji="1" lang="ja-JP" altLang="en-US" smtClean="0"/>
              <a:t>‹#›</a:t>
            </a:fld>
            <a:endParaRPr kumimoji="1" lang="ja-JP" altLang="en-US"/>
          </a:p>
        </p:txBody>
      </p:sp>
    </p:spTree>
    <p:extLst>
      <p:ext uri="{BB962C8B-B14F-4D97-AF65-F5344CB8AC3E}">
        <p14:creationId xmlns:p14="http://schemas.microsoft.com/office/powerpoint/2010/main" val="1743211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6600" b="1" dirty="0">
                <a:latin typeface="メイリオ"/>
                <a:ea typeface="メイリオ"/>
              </a:rPr>
              <a:t>協定概要資料</a:t>
            </a:r>
            <a:r>
              <a:rPr kumimoji="1" lang="en-US" altLang="ja-JP" sz="6600" b="1" dirty="0">
                <a:latin typeface="メイリオ"/>
                <a:ea typeface="メイリオ"/>
              </a:rPr>
              <a:t/>
            </a:r>
            <a:br>
              <a:rPr kumimoji="1" lang="en-US" altLang="ja-JP" sz="6600" b="1" dirty="0">
                <a:latin typeface="メイリオ"/>
                <a:ea typeface="メイリオ"/>
              </a:rPr>
            </a:br>
            <a:endParaRPr kumimoji="1" lang="ja-JP" altLang="en-US" sz="6600" b="1" dirty="0">
              <a:latin typeface="メイリオ"/>
              <a:ea typeface="メイリオ"/>
            </a:endParaRPr>
          </a:p>
        </p:txBody>
      </p:sp>
      <p:sp>
        <p:nvSpPr>
          <p:cNvPr id="3" name="サブタイトル 2"/>
          <p:cNvSpPr>
            <a:spLocks noGrp="1"/>
          </p:cNvSpPr>
          <p:nvPr>
            <p:ph type="subTitle" idx="1"/>
          </p:nvPr>
        </p:nvSpPr>
        <p:spPr/>
        <p:txBody>
          <a:bodyPr>
            <a:normAutofit/>
          </a:bodyPr>
          <a:lstStyle/>
          <a:p>
            <a:r>
              <a:rPr lang="ja-JP" altLang="en-US" sz="3200" b="1" dirty="0">
                <a:latin typeface="メイリオ"/>
                <a:ea typeface="メイリオ"/>
              </a:rPr>
              <a:t>滋賀県と楽天株式会社との包括的連携協定</a:t>
            </a:r>
            <a:endParaRPr kumimoji="1" lang="ja-JP" altLang="en-US" sz="3200" dirty="0">
              <a:latin typeface="メイリオ"/>
              <a:ea typeface="メイリオ"/>
            </a:endParaRPr>
          </a:p>
        </p:txBody>
      </p:sp>
      <p:pic>
        <p:nvPicPr>
          <p:cNvPr id="5" name="図 4"/>
          <p:cNvPicPr>
            <a:picLocks noChangeAspect="1"/>
          </p:cNvPicPr>
          <p:nvPr/>
        </p:nvPicPr>
        <p:blipFill rotWithShape="1">
          <a:blip r:embed="rId2"/>
          <a:srcRect l="43878"/>
          <a:stretch/>
        </p:blipFill>
        <p:spPr>
          <a:xfrm>
            <a:off x="6180094" y="4484450"/>
            <a:ext cx="2449434" cy="1546697"/>
          </a:xfrm>
          <a:prstGeom prst="rect">
            <a:avLst/>
          </a:prstGeom>
        </p:spPr>
      </p:pic>
      <p:sp>
        <p:nvSpPr>
          <p:cNvPr id="4" name="正方形/長方形 3"/>
          <p:cNvSpPr/>
          <p:nvPr/>
        </p:nvSpPr>
        <p:spPr>
          <a:xfrm>
            <a:off x="329541" y="5718647"/>
            <a:ext cx="2492990" cy="646331"/>
          </a:xfrm>
          <a:prstGeom prst="rect">
            <a:avLst/>
          </a:prstGeom>
        </p:spPr>
        <p:txBody>
          <a:bodyPr wrap="none">
            <a:spAutoFit/>
          </a:bodyPr>
          <a:lstStyle/>
          <a:p>
            <a:r>
              <a:rPr lang="en-US" altLang="ja-JP" dirty="0">
                <a:latin typeface="メイリオ"/>
                <a:ea typeface="メイリオ"/>
              </a:rPr>
              <a:t>2020</a:t>
            </a:r>
            <a:r>
              <a:rPr lang="ja-JP" altLang="en-US" dirty="0">
                <a:latin typeface="メイリオ"/>
                <a:ea typeface="メイリオ"/>
              </a:rPr>
              <a:t>年</a:t>
            </a:r>
            <a:r>
              <a:rPr lang="en-US" altLang="ja-JP" dirty="0">
                <a:latin typeface="メイリオ"/>
                <a:ea typeface="メイリオ"/>
              </a:rPr>
              <a:t>11</a:t>
            </a:r>
            <a:r>
              <a:rPr lang="ja-JP" altLang="en-US" dirty="0">
                <a:latin typeface="メイリオ"/>
                <a:ea typeface="メイリオ"/>
              </a:rPr>
              <a:t>月</a:t>
            </a:r>
            <a:r>
              <a:rPr lang="en-US" altLang="ja-JP" dirty="0">
                <a:latin typeface="メイリオ"/>
                <a:ea typeface="メイリオ"/>
              </a:rPr>
              <a:t>26</a:t>
            </a:r>
            <a:r>
              <a:rPr lang="ja-JP" altLang="en-US" dirty="0">
                <a:latin typeface="メイリオ"/>
                <a:ea typeface="メイリオ"/>
              </a:rPr>
              <a:t>日</a:t>
            </a:r>
            <a:endParaRPr lang="en-US" altLang="ja-JP" dirty="0">
              <a:latin typeface="メイリオ"/>
              <a:ea typeface="メイリオ"/>
            </a:endParaRPr>
          </a:p>
          <a:p>
            <a:r>
              <a:rPr lang="ja-JP" altLang="en-US" dirty="0">
                <a:latin typeface="メイリオ"/>
                <a:ea typeface="メイリオ"/>
              </a:rPr>
              <a:t>滋賀県</a:t>
            </a:r>
            <a:r>
              <a:rPr lang="en-US" altLang="ja-JP" dirty="0">
                <a:latin typeface="メイリオ"/>
                <a:ea typeface="メイリオ"/>
              </a:rPr>
              <a:t>×</a:t>
            </a:r>
            <a:r>
              <a:rPr lang="ja-JP" altLang="en-US" dirty="0">
                <a:latin typeface="メイリオ"/>
                <a:ea typeface="メイリオ"/>
              </a:rPr>
              <a:t>楽天株式会社</a:t>
            </a:r>
          </a:p>
        </p:txBody>
      </p:sp>
      <p:pic>
        <p:nvPicPr>
          <p:cNvPr id="1028" name="Picture 4" descr="https://www.pref.shiga.lg.jp/site/archive/motherlake/files/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957" y="4350678"/>
            <a:ext cx="1204771" cy="181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60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0"/>
          </p:nvPr>
        </p:nvSpPr>
        <p:spPr>
          <a:xfrm>
            <a:off x="796834" y="2778563"/>
            <a:ext cx="11522073" cy="5161230"/>
          </a:xfrm>
        </p:spPr>
        <p:txBody>
          <a:bodyPr vert="horz" lIns="91440" tIns="45720" rIns="91440" bIns="45720" rtlCol="0" anchor="t">
            <a:normAutofit/>
          </a:bodyPr>
          <a:lstStyle/>
          <a:p>
            <a:endParaRPr lang="en-US" altLang="ja-JP" sz="2400" b="1" dirty="0">
              <a:latin typeface="メイリオ"/>
              <a:ea typeface="メイリオ"/>
              <a:cs typeface="メイリオ" panose="020B0604030504040204" pitchFamily="50" charset="-128"/>
            </a:endParaRPr>
          </a:p>
          <a:p>
            <a:pPr>
              <a:buNone/>
            </a:pPr>
            <a:r>
              <a:rPr lang="ja-JP" altLang="en-US" sz="2000" b="1">
                <a:latin typeface="メイリオ"/>
                <a:ea typeface="メイリオ"/>
              </a:rPr>
              <a:t>（１）</a:t>
            </a:r>
            <a:r>
              <a:rPr lang="ja-JP" altLang="en-US" sz="2000">
                <a:latin typeface="メイリオ"/>
                <a:ea typeface="メイリオ"/>
              </a:rPr>
              <a:t>県産品の持続可能な消費の促進に関する事項</a:t>
            </a:r>
          </a:p>
          <a:p>
            <a:pPr>
              <a:buNone/>
            </a:pPr>
            <a:r>
              <a:rPr lang="ja-JP" altLang="en-US" sz="2000" b="1" dirty="0">
                <a:latin typeface="メイリオ"/>
                <a:ea typeface="メイリオ"/>
              </a:rPr>
              <a:t>（２）</a:t>
            </a:r>
            <a:r>
              <a:rPr lang="ja-JP" altLang="en-US" sz="2000" dirty="0">
                <a:latin typeface="メイリオ"/>
                <a:ea typeface="メイリオ"/>
              </a:rPr>
              <a:t>データ利活用を通じた地域活性化に関する事項</a:t>
            </a:r>
            <a:endParaRPr lang="ja-JP" altLang="en-US" sz="2000" b="1" dirty="0">
              <a:latin typeface="メイリオ"/>
              <a:ea typeface="メイリオ"/>
            </a:endParaRPr>
          </a:p>
          <a:p>
            <a:pPr>
              <a:buNone/>
            </a:pPr>
            <a:r>
              <a:rPr lang="ja-JP" altLang="en-US" sz="2000" b="1" dirty="0">
                <a:latin typeface="メイリオ"/>
                <a:ea typeface="メイリオ"/>
              </a:rPr>
              <a:t>（３）</a:t>
            </a:r>
            <a:r>
              <a:rPr lang="ja-JP" altLang="en-US" sz="2000" dirty="0">
                <a:latin typeface="メイリオ"/>
                <a:ea typeface="メイリオ"/>
              </a:rPr>
              <a:t>次世代教育や子育てに関する事項</a:t>
            </a:r>
            <a:endParaRPr lang="ja-JP" altLang="en-US" sz="2000" b="1" dirty="0">
              <a:latin typeface="メイリオ"/>
              <a:ea typeface="メイリオ"/>
            </a:endParaRPr>
          </a:p>
          <a:p>
            <a:pPr>
              <a:buNone/>
            </a:pPr>
            <a:r>
              <a:rPr lang="ja-JP" altLang="en-US" sz="2000" b="1" dirty="0">
                <a:latin typeface="メイリオ"/>
                <a:ea typeface="メイリオ"/>
              </a:rPr>
              <a:t>（４）</a:t>
            </a:r>
            <a:r>
              <a:rPr lang="ja-JP" altLang="en-US" sz="2000" dirty="0">
                <a:latin typeface="メイリオ"/>
                <a:ea typeface="メイリオ"/>
              </a:rPr>
              <a:t>観光振興に関する事項</a:t>
            </a:r>
            <a:endParaRPr lang="ja-JP" altLang="en-US" sz="2000" b="1" dirty="0">
              <a:latin typeface="メイリオ"/>
              <a:ea typeface="メイリオ"/>
            </a:endParaRPr>
          </a:p>
          <a:p>
            <a:pPr>
              <a:buNone/>
            </a:pPr>
            <a:r>
              <a:rPr lang="ja-JP" altLang="en-US" sz="2000" b="1" dirty="0">
                <a:latin typeface="メイリオ"/>
                <a:ea typeface="メイリオ"/>
              </a:rPr>
              <a:t>（５）</a:t>
            </a:r>
            <a:r>
              <a:rPr lang="ja-JP" altLang="en-US" sz="2000" dirty="0">
                <a:solidFill>
                  <a:schemeClr val="tx1">
                    <a:lumMod val="95000"/>
                    <a:lumOff val="5000"/>
                  </a:schemeClr>
                </a:solidFill>
                <a:latin typeface="メイリオ"/>
                <a:ea typeface="メイリオ"/>
              </a:rPr>
              <a:t>県内事業者の</a:t>
            </a:r>
            <a:r>
              <a:rPr lang="en-US" altLang="ja-JP" sz="2000" dirty="0">
                <a:solidFill>
                  <a:schemeClr val="tx1">
                    <a:lumMod val="95000"/>
                    <a:lumOff val="5000"/>
                  </a:schemeClr>
                </a:solidFill>
                <a:latin typeface="メイリオ"/>
                <a:ea typeface="メイリオ"/>
              </a:rPr>
              <a:t>EC</a:t>
            </a:r>
            <a:r>
              <a:rPr lang="ja-JP" altLang="en-US" sz="2000" dirty="0">
                <a:solidFill>
                  <a:schemeClr val="tx1">
                    <a:lumMod val="95000"/>
                    <a:lumOff val="5000"/>
                  </a:schemeClr>
                </a:solidFill>
                <a:latin typeface="メイリオ"/>
                <a:ea typeface="メイリオ"/>
              </a:rPr>
              <a:t>化促進に関する事項</a:t>
            </a:r>
            <a:endParaRPr lang="ja-JP" altLang="en-US" sz="2000" b="1" dirty="0">
              <a:solidFill>
                <a:schemeClr val="tx1">
                  <a:lumMod val="95000"/>
                  <a:lumOff val="5000"/>
                </a:schemeClr>
              </a:solidFill>
              <a:latin typeface="メイリオ"/>
              <a:ea typeface="メイリオ"/>
            </a:endParaRPr>
          </a:p>
          <a:p>
            <a:pPr>
              <a:buNone/>
            </a:pPr>
            <a:r>
              <a:rPr lang="ja-JP" altLang="en-US" sz="2000" b="1" dirty="0">
                <a:latin typeface="メイリオ"/>
                <a:ea typeface="メイリオ"/>
              </a:rPr>
              <a:t>（６）</a:t>
            </a:r>
            <a:r>
              <a:rPr lang="ja-JP" altLang="en-US" sz="2000" dirty="0">
                <a:solidFill>
                  <a:schemeClr val="tx1">
                    <a:lumMod val="95000"/>
                    <a:lumOff val="5000"/>
                  </a:schemeClr>
                </a:solidFill>
                <a:latin typeface="メイリオ"/>
                <a:ea typeface="メイリオ"/>
              </a:rPr>
              <a:t>その他滋賀県内の活性化に関する事項</a:t>
            </a:r>
            <a:endParaRPr lang="ja-JP" altLang="en-US" sz="2000" b="1" dirty="0">
              <a:solidFill>
                <a:schemeClr val="tx1">
                  <a:lumMod val="95000"/>
                  <a:lumOff val="5000"/>
                </a:schemeClr>
              </a:solidFill>
              <a:latin typeface="メイリオ"/>
              <a:ea typeface="メイリオ"/>
            </a:endParaRPr>
          </a:p>
          <a:p>
            <a:endParaRPr kumimoji="1" lang="ja-JP" altLang="en-US" sz="2400" b="1" dirty="0">
              <a:latin typeface="メイリオ"/>
              <a:ea typeface="メイリオ"/>
            </a:endParaRPr>
          </a:p>
        </p:txBody>
      </p:sp>
      <p:sp>
        <p:nvSpPr>
          <p:cNvPr id="6" name="タイトル 1"/>
          <p:cNvSpPr>
            <a:spLocks noGrp="1"/>
          </p:cNvSpPr>
          <p:nvPr>
            <p:ph type="title"/>
          </p:nvPr>
        </p:nvSpPr>
        <p:spPr>
          <a:xfrm>
            <a:off x="471194" y="1099065"/>
            <a:ext cx="11522074" cy="539667"/>
          </a:xfrm>
        </p:spPr>
        <p:txBody>
          <a:bodyPr/>
          <a:lstStyle/>
          <a:p>
            <a:r>
              <a:rPr kumimoji="1" lang="en-US" altLang="ja-JP" b="1" dirty="0">
                <a:latin typeface="メイリオ"/>
                <a:ea typeface="メイリオ"/>
              </a:rPr>
              <a:t>1.</a:t>
            </a:r>
            <a:r>
              <a:rPr kumimoji="1" lang="ja-JP" altLang="en-US" b="1" dirty="0">
                <a:latin typeface="メイリオ"/>
                <a:ea typeface="メイリオ"/>
              </a:rPr>
              <a:t>協定名</a:t>
            </a:r>
          </a:p>
        </p:txBody>
      </p:sp>
      <p:sp>
        <p:nvSpPr>
          <p:cNvPr id="7" name="タイトル 1"/>
          <p:cNvSpPr txBox="1">
            <a:spLocks/>
          </p:cNvSpPr>
          <p:nvPr/>
        </p:nvSpPr>
        <p:spPr>
          <a:xfrm>
            <a:off x="471194" y="2629688"/>
            <a:ext cx="11522074" cy="539667"/>
          </a:xfrm>
          <a:prstGeom prst="rect">
            <a:avLst/>
          </a:prstGeom>
          <a:ln w="12700">
            <a:miter lim="400000"/>
          </a:ln>
          <a:extLst>
            <a:ext uri="{C572A759-6A51-4108-AA02-DFA0A04FC94B}">
              <ma14:wrappingTextBoxFlag xmlns="" xmlns:ma14="http://schemas.microsoft.com/office/mac/drawingml/2011/main" val="1"/>
            </a:ext>
          </a:extLst>
        </p:spPr>
        <p:txBody>
          <a:bodyPr lIns="71436" tIns="71436" rIns="71436" bIns="71436" anchor="ctr">
            <a:normAutofit/>
          </a:bodyPr>
          <a:lstStyle>
            <a:lvl1pPr marL="0" marR="0" indent="0" algn="l" defTabSz="308475"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mj-lt"/>
                <a:ea typeface="+mj-ea"/>
                <a:cs typeface="+mj-cs"/>
                <a:sym typeface="メイリオ"/>
              </a:defRPr>
            </a:lvl1pPr>
            <a:lvl2pPr marL="0" marR="0" indent="0" algn="l" defTabSz="308475"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mn-lt"/>
                <a:ea typeface="+mn-ea"/>
                <a:cs typeface="+mj-cs"/>
                <a:sym typeface="メイリオ"/>
              </a:defRPr>
            </a:lvl2pPr>
            <a:lvl3pPr marL="0" marR="0" indent="0" algn="l" defTabSz="308475"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mn-lt"/>
                <a:ea typeface="+mn-ea"/>
                <a:cs typeface="+mj-cs"/>
                <a:sym typeface="メイリオ"/>
              </a:defRPr>
            </a:lvl3pPr>
            <a:lvl4pPr marL="0" marR="0" indent="0" algn="l" defTabSz="308475"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mn-lt"/>
                <a:ea typeface="+mn-ea"/>
                <a:cs typeface="+mj-cs"/>
                <a:sym typeface="メイリオ"/>
              </a:defRPr>
            </a:lvl4pPr>
            <a:lvl5pPr marL="0" marR="0" indent="0" algn="l" defTabSz="308475"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mn-lt"/>
                <a:ea typeface="+mn-ea"/>
                <a:cs typeface="+mj-cs"/>
                <a:sym typeface="メイリオ"/>
              </a:defRPr>
            </a:lvl5pPr>
            <a:lvl6pPr marL="0" marR="0" indent="0" algn="l" defTabSz="308475"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mn-lt"/>
                <a:ea typeface="+mn-ea"/>
                <a:cs typeface="+mj-cs"/>
                <a:sym typeface="メイリオ"/>
              </a:defRPr>
            </a:lvl6pPr>
            <a:lvl7pPr marL="0" marR="0" indent="0" algn="l" defTabSz="308475"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mn-lt"/>
                <a:ea typeface="+mn-ea"/>
                <a:cs typeface="+mj-cs"/>
                <a:sym typeface="メイリオ"/>
              </a:defRPr>
            </a:lvl7pPr>
            <a:lvl8pPr marL="0" marR="0" indent="0" algn="l" defTabSz="308475"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mn-lt"/>
                <a:ea typeface="+mn-ea"/>
                <a:cs typeface="+mj-cs"/>
                <a:sym typeface="メイリオ"/>
              </a:defRPr>
            </a:lvl8pPr>
            <a:lvl9pPr marL="0" marR="0" indent="0" algn="l" defTabSz="308475" eaLnBrk="1" latinLnBrk="0" hangingPunct="1">
              <a:lnSpc>
                <a:spcPct val="100000"/>
              </a:lnSpc>
              <a:spcBef>
                <a:spcPts val="0"/>
              </a:spcBef>
              <a:spcAft>
                <a:spcPts val="0"/>
              </a:spcAft>
              <a:buClrTx/>
              <a:buSzTx/>
              <a:buFontTx/>
              <a:buNone/>
              <a:tabLst/>
              <a:defRPr kumimoji="1" sz="2400" b="0" i="0" u="none" strike="noStrike" cap="none" spc="0" baseline="0">
                <a:ln>
                  <a:noFill/>
                </a:ln>
                <a:solidFill>
                  <a:srgbClr val="000000"/>
                </a:solidFill>
                <a:uFillTx/>
                <a:latin typeface="+mn-lt"/>
                <a:ea typeface="+mn-ea"/>
                <a:cs typeface="+mj-cs"/>
                <a:sym typeface="メイリオ"/>
              </a:defRPr>
            </a:lvl9pPr>
          </a:lstStyle>
          <a:p>
            <a:r>
              <a:rPr lang="en-US" altLang="ja-JP" b="1" kern="0" dirty="0">
                <a:latin typeface="メイリオ"/>
                <a:ea typeface="メイリオ"/>
              </a:rPr>
              <a:t>2.</a:t>
            </a:r>
            <a:r>
              <a:rPr lang="ja-JP" altLang="en-US" b="1" kern="0" dirty="0">
                <a:latin typeface="メイリオ"/>
                <a:ea typeface="メイリオ"/>
              </a:rPr>
              <a:t>協定項目（</a:t>
            </a:r>
            <a:r>
              <a:rPr lang="en-US" altLang="ja-JP" b="1" kern="0" dirty="0">
                <a:latin typeface="メイリオ"/>
                <a:ea typeface="メイリオ"/>
              </a:rPr>
              <a:t>6</a:t>
            </a:r>
            <a:r>
              <a:rPr lang="ja-JP" altLang="en-US" b="1" kern="0" dirty="0">
                <a:latin typeface="メイリオ"/>
                <a:ea typeface="メイリオ"/>
              </a:rPr>
              <a:t>項目）</a:t>
            </a:r>
          </a:p>
        </p:txBody>
      </p:sp>
      <p:sp>
        <p:nvSpPr>
          <p:cNvPr id="8" name="テキスト ボックス 7"/>
          <p:cNvSpPr txBox="1"/>
          <p:nvPr/>
        </p:nvSpPr>
        <p:spPr>
          <a:xfrm>
            <a:off x="471194" y="1578234"/>
            <a:ext cx="8289449" cy="584775"/>
          </a:xfrm>
          <a:prstGeom prst="rect">
            <a:avLst/>
          </a:prstGeom>
          <a:noFill/>
        </p:spPr>
        <p:txBody>
          <a:bodyPr wrap="none" rtlCol="0">
            <a:spAutoFit/>
          </a:bodyPr>
          <a:lstStyle/>
          <a:p>
            <a:r>
              <a:rPr lang="ja-JP" altLang="en-US" sz="2400" b="1" dirty="0">
                <a:latin typeface="メイリオ"/>
                <a:ea typeface="メイリオ"/>
              </a:rPr>
              <a:t>　</a:t>
            </a:r>
            <a:r>
              <a:rPr lang="ja-JP" altLang="en-US" sz="3200" dirty="0">
                <a:latin typeface="メイリオ"/>
                <a:ea typeface="メイリオ"/>
              </a:rPr>
              <a:t>滋賀県と楽天株式会社との包括的連携協定</a:t>
            </a:r>
            <a:endParaRPr kumimoji="1" lang="ja-JP" altLang="en-US" sz="2400" dirty="0">
              <a:latin typeface="メイリオ"/>
              <a:ea typeface="メイリオ"/>
            </a:endParaRPr>
          </a:p>
        </p:txBody>
      </p:sp>
      <p:sp>
        <p:nvSpPr>
          <p:cNvPr id="9" name="タイトル 1"/>
          <p:cNvSpPr txBox="1">
            <a:spLocks/>
          </p:cNvSpPr>
          <p:nvPr/>
        </p:nvSpPr>
        <p:spPr>
          <a:xfrm>
            <a:off x="3684312" y="327630"/>
            <a:ext cx="5698227" cy="539667"/>
          </a:xfrm>
          <a:prstGeom prst="rect">
            <a:avLst/>
          </a:prstGeom>
          <a:ln w="12700">
            <a:miter lim="400000"/>
          </a:ln>
          <a:extLst>
            <a:ext uri="{C572A759-6A51-4108-AA02-DFA0A04FC94B}">
              <ma14:wrappingTextBoxFlag xmlns="" xmlns:ma14="http://schemas.microsoft.com/office/mac/drawingml/2011/main" val="1"/>
            </a:ext>
          </a:extLst>
        </p:spPr>
        <p:txBody>
          <a:bodyPr vert="horz" lIns="91426" tIns="45713" rIns="91426" bIns="45713" rtlCol="0" anchor="b">
            <a:noAutofit/>
          </a:bodyPr>
          <a:lstStyle>
            <a:lvl1pPr marR="0" indent="0">
              <a:lnSpc>
                <a:spcPct val="100000"/>
              </a:lnSpc>
              <a:spcBef>
                <a:spcPct val="0"/>
              </a:spcBef>
              <a:spcAft>
                <a:spcPts val="0"/>
              </a:spcAft>
              <a:buClrTx/>
              <a:buSzTx/>
              <a:buFontTx/>
              <a:buNone/>
              <a:tabLst/>
              <a:defRPr sz="2400" b="1" i="0" u="none" strike="noStrike" cap="all" spc="0" baseline="0">
                <a:ln>
                  <a:noFill/>
                </a:ln>
                <a:uFillTx/>
                <a:latin typeface="+mj-ea"/>
                <a:ea typeface="+mj-ea"/>
                <a:cs typeface="メイリオ" panose="020B0604030504040204" pitchFamily="50" charset="-128"/>
                <a:sym typeface="メイリオ"/>
              </a:defRPr>
            </a:lvl1pPr>
            <a:lvl2pPr marL="0" marR="0" indent="0" defTabSz="308475">
              <a:lnSpc>
                <a:spcPct val="100000"/>
              </a:lnSpc>
              <a:spcBef>
                <a:spcPts val="0"/>
              </a:spcBef>
              <a:spcAft>
                <a:spcPts val="0"/>
              </a:spcAft>
              <a:buClrTx/>
              <a:buSzTx/>
              <a:buFontTx/>
              <a:buNone/>
              <a:tabLst/>
              <a:defRPr sz="2400" b="0" i="0" u="none" strike="noStrike" cap="none" spc="0" baseline="0">
                <a:ln>
                  <a:noFill/>
                </a:ln>
                <a:solidFill>
                  <a:srgbClr val="000000"/>
                </a:solidFill>
                <a:uFillTx/>
                <a:cs typeface="+mj-cs"/>
                <a:sym typeface="メイリオ"/>
              </a:defRPr>
            </a:lvl2pPr>
            <a:lvl3pPr marL="0" marR="0" indent="0" defTabSz="308475">
              <a:lnSpc>
                <a:spcPct val="100000"/>
              </a:lnSpc>
              <a:spcBef>
                <a:spcPts val="0"/>
              </a:spcBef>
              <a:spcAft>
                <a:spcPts val="0"/>
              </a:spcAft>
              <a:buClrTx/>
              <a:buSzTx/>
              <a:buFontTx/>
              <a:buNone/>
              <a:tabLst/>
              <a:defRPr sz="2400" b="0" i="0" u="none" strike="noStrike" cap="none" spc="0" baseline="0">
                <a:ln>
                  <a:noFill/>
                </a:ln>
                <a:solidFill>
                  <a:srgbClr val="000000"/>
                </a:solidFill>
                <a:uFillTx/>
                <a:cs typeface="+mj-cs"/>
                <a:sym typeface="メイリオ"/>
              </a:defRPr>
            </a:lvl3pPr>
            <a:lvl4pPr marL="0" marR="0" indent="0" defTabSz="308475">
              <a:lnSpc>
                <a:spcPct val="100000"/>
              </a:lnSpc>
              <a:spcBef>
                <a:spcPts val="0"/>
              </a:spcBef>
              <a:spcAft>
                <a:spcPts val="0"/>
              </a:spcAft>
              <a:buClrTx/>
              <a:buSzTx/>
              <a:buFontTx/>
              <a:buNone/>
              <a:tabLst/>
              <a:defRPr sz="2400" b="0" i="0" u="none" strike="noStrike" cap="none" spc="0" baseline="0">
                <a:ln>
                  <a:noFill/>
                </a:ln>
                <a:solidFill>
                  <a:srgbClr val="000000"/>
                </a:solidFill>
                <a:uFillTx/>
                <a:cs typeface="+mj-cs"/>
                <a:sym typeface="メイリオ"/>
              </a:defRPr>
            </a:lvl4pPr>
            <a:lvl5pPr marL="0" marR="0" indent="0" defTabSz="308475">
              <a:lnSpc>
                <a:spcPct val="100000"/>
              </a:lnSpc>
              <a:spcBef>
                <a:spcPts val="0"/>
              </a:spcBef>
              <a:spcAft>
                <a:spcPts val="0"/>
              </a:spcAft>
              <a:buClrTx/>
              <a:buSzTx/>
              <a:buFontTx/>
              <a:buNone/>
              <a:tabLst/>
              <a:defRPr sz="2400" b="0" i="0" u="none" strike="noStrike" cap="none" spc="0" baseline="0">
                <a:ln>
                  <a:noFill/>
                </a:ln>
                <a:solidFill>
                  <a:srgbClr val="000000"/>
                </a:solidFill>
                <a:uFillTx/>
                <a:cs typeface="+mj-cs"/>
                <a:sym typeface="メイリオ"/>
              </a:defRPr>
            </a:lvl5pPr>
            <a:lvl6pPr marL="0" marR="0" indent="0" defTabSz="308475">
              <a:lnSpc>
                <a:spcPct val="100000"/>
              </a:lnSpc>
              <a:spcBef>
                <a:spcPts val="0"/>
              </a:spcBef>
              <a:spcAft>
                <a:spcPts val="0"/>
              </a:spcAft>
              <a:buClrTx/>
              <a:buSzTx/>
              <a:buFontTx/>
              <a:buNone/>
              <a:tabLst/>
              <a:defRPr sz="2400" b="0" i="0" u="none" strike="noStrike" cap="none" spc="0" baseline="0">
                <a:ln>
                  <a:noFill/>
                </a:ln>
                <a:solidFill>
                  <a:srgbClr val="000000"/>
                </a:solidFill>
                <a:uFillTx/>
                <a:cs typeface="+mj-cs"/>
                <a:sym typeface="メイリオ"/>
              </a:defRPr>
            </a:lvl6pPr>
            <a:lvl7pPr marL="0" marR="0" indent="0" defTabSz="308475">
              <a:lnSpc>
                <a:spcPct val="100000"/>
              </a:lnSpc>
              <a:spcBef>
                <a:spcPts val="0"/>
              </a:spcBef>
              <a:spcAft>
                <a:spcPts val="0"/>
              </a:spcAft>
              <a:buClrTx/>
              <a:buSzTx/>
              <a:buFontTx/>
              <a:buNone/>
              <a:tabLst/>
              <a:defRPr sz="2400" b="0" i="0" u="none" strike="noStrike" cap="none" spc="0" baseline="0">
                <a:ln>
                  <a:noFill/>
                </a:ln>
                <a:solidFill>
                  <a:srgbClr val="000000"/>
                </a:solidFill>
                <a:uFillTx/>
                <a:cs typeface="+mj-cs"/>
                <a:sym typeface="メイリオ"/>
              </a:defRPr>
            </a:lvl7pPr>
            <a:lvl8pPr marL="0" marR="0" indent="0" defTabSz="308475">
              <a:lnSpc>
                <a:spcPct val="100000"/>
              </a:lnSpc>
              <a:spcBef>
                <a:spcPts val="0"/>
              </a:spcBef>
              <a:spcAft>
                <a:spcPts val="0"/>
              </a:spcAft>
              <a:buClrTx/>
              <a:buSzTx/>
              <a:buFontTx/>
              <a:buNone/>
              <a:tabLst/>
              <a:defRPr sz="2400" b="0" i="0" u="none" strike="noStrike" cap="none" spc="0" baseline="0">
                <a:ln>
                  <a:noFill/>
                </a:ln>
                <a:solidFill>
                  <a:srgbClr val="000000"/>
                </a:solidFill>
                <a:uFillTx/>
                <a:cs typeface="+mj-cs"/>
                <a:sym typeface="メイリオ"/>
              </a:defRPr>
            </a:lvl8pPr>
            <a:lvl9pPr marL="0" marR="0" indent="0" defTabSz="308475">
              <a:lnSpc>
                <a:spcPct val="100000"/>
              </a:lnSpc>
              <a:spcBef>
                <a:spcPts val="0"/>
              </a:spcBef>
              <a:spcAft>
                <a:spcPts val="0"/>
              </a:spcAft>
              <a:buClrTx/>
              <a:buSzTx/>
              <a:buFontTx/>
              <a:buNone/>
              <a:tabLst/>
              <a:defRPr sz="2400" b="0" i="0" u="none" strike="noStrike" cap="none" spc="0" baseline="0">
                <a:ln>
                  <a:noFill/>
                </a:ln>
                <a:solidFill>
                  <a:srgbClr val="000000"/>
                </a:solidFill>
                <a:uFillTx/>
                <a:cs typeface="+mj-cs"/>
                <a:sym typeface="メイリオ"/>
              </a:defRPr>
            </a:lvl9pPr>
          </a:lstStyle>
          <a:p>
            <a:r>
              <a:rPr lang="ja-JP" altLang="en-US" dirty="0">
                <a:latin typeface="メイリオ"/>
                <a:ea typeface="メイリオ"/>
              </a:rPr>
              <a:t>　包括的連携協定締結の概要</a:t>
            </a:r>
          </a:p>
        </p:txBody>
      </p:sp>
    </p:spTree>
    <p:extLst>
      <p:ext uri="{BB962C8B-B14F-4D97-AF65-F5344CB8AC3E}">
        <p14:creationId xmlns:p14="http://schemas.microsoft.com/office/powerpoint/2010/main" val="26647125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円/楕円 20"/>
          <p:cNvSpPr/>
          <p:nvPr/>
        </p:nvSpPr>
        <p:spPr>
          <a:xfrm>
            <a:off x="2522540" y="416912"/>
            <a:ext cx="570229" cy="5636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メイリオ"/>
                <a:ea typeface="メイリオ"/>
              </a:rPr>
              <a:t>01</a:t>
            </a:r>
            <a:endParaRPr lang="ja-JP" altLang="en-US" sz="1200" b="1" dirty="0">
              <a:latin typeface="メイリオ"/>
              <a:ea typeface="メイリオ"/>
            </a:endParaRPr>
          </a:p>
        </p:txBody>
      </p:sp>
      <p:sp>
        <p:nvSpPr>
          <p:cNvPr id="2" name="Rectangle 1"/>
          <p:cNvSpPr/>
          <p:nvPr/>
        </p:nvSpPr>
        <p:spPr>
          <a:xfrm>
            <a:off x="1802803" y="1284535"/>
            <a:ext cx="4175210" cy="707886"/>
          </a:xfrm>
          <a:prstGeom prst="rect">
            <a:avLst/>
          </a:prstGeom>
        </p:spPr>
        <p:txBody>
          <a:bodyPr wrap="square">
            <a:spAutoFit/>
          </a:bodyPr>
          <a:lstStyle/>
          <a:p>
            <a:pPr lvl="0"/>
            <a:r>
              <a:rPr lang="ja-JP" altLang="ja-JP" sz="2000" b="1" kern="100" dirty="0">
                <a:solidFill>
                  <a:srgbClr val="C00000"/>
                </a:solidFill>
                <a:latin typeface="メイリオ"/>
                <a:ea typeface="メイリオ"/>
                <a:cs typeface="Times New Roman" panose="02020603050405020304" pitchFamily="18" charset="0"/>
              </a:rPr>
              <a:t>（１）</a:t>
            </a:r>
            <a:r>
              <a:rPr lang="ja-JP" altLang="en-US" sz="2000" b="1" dirty="0">
                <a:solidFill>
                  <a:srgbClr val="C00000"/>
                </a:solidFill>
                <a:latin typeface="メイリオ"/>
                <a:ea typeface="メイリオ"/>
              </a:rPr>
              <a:t>県内産品のサステナブルな　　　</a:t>
            </a:r>
            <a:endParaRPr lang="en-US" altLang="ja-JP" sz="2000" b="1" dirty="0">
              <a:solidFill>
                <a:srgbClr val="C00000"/>
              </a:solidFill>
              <a:latin typeface="メイリオ"/>
              <a:ea typeface="メイリオ"/>
            </a:endParaRPr>
          </a:p>
          <a:p>
            <a:pPr lvl="0"/>
            <a:r>
              <a:rPr lang="ja-JP" altLang="en-US" sz="2000" b="1" dirty="0">
                <a:solidFill>
                  <a:srgbClr val="C00000"/>
                </a:solidFill>
                <a:latin typeface="メイリオ"/>
                <a:ea typeface="メイリオ"/>
              </a:rPr>
              <a:t>　　　消費を</a:t>
            </a:r>
            <a:r>
              <a:rPr lang="en-US" altLang="ja-JP" sz="2000" b="1" dirty="0">
                <a:solidFill>
                  <a:srgbClr val="C00000"/>
                </a:solidFill>
                <a:latin typeface="メイリオ"/>
                <a:ea typeface="メイリオ"/>
              </a:rPr>
              <a:t>PR</a:t>
            </a:r>
            <a:endParaRPr lang="ja-JP" altLang="ja-JP" sz="2000" b="1" kern="100" dirty="0">
              <a:solidFill>
                <a:srgbClr val="C00000"/>
              </a:solidFill>
              <a:latin typeface="メイリオ"/>
              <a:ea typeface="メイリオ"/>
              <a:cs typeface="Times New Roman" panose="02020603050405020304" pitchFamily="18" charset="0"/>
            </a:endParaRPr>
          </a:p>
        </p:txBody>
      </p:sp>
      <p:sp>
        <p:nvSpPr>
          <p:cNvPr id="7" name="Rectangle 6"/>
          <p:cNvSpPr/>
          <p:nvPr/>
        </p:nvSpPr>
        <p:spPr>
          <a:xfrm>
            <a:off x="6243126" y="1259371"/>
            <a:ext cx="4074236" cy="1015663"/>
          </a:xfrm>
          <a:prstGeom prst="rect">
            <a:avLst/>
          </a:prstGeom>
        </p:spPr>
        <p:txBody>
          <a:bodyPr wrap="square">
            <a:spAutoFit/>
          </a:bodyPr>
          <a:lstStyle/>
          <a:p>
            <a:pPr lvl="0"/>
            <a:r>
              <a:rPr lang="ja-JP" altLang="en-US" sz="2000" b="1" kern="100" dirty="0">
                <a:solidFill>
                  <a:srgbClr val="C00000"/>
                </a:solidFill>
                <a:latin typeface="メイリオ"/>
                <a:ea typeface="メイリオ"/>
                <a:cs typeface="Times New Roman" panose="02020603050405020304" pitchFamily="18" charset="0"/>
              </a:rPr>
              <a:t>（２）</a:t>
            </a:r>
            <a:r>
              <a:rPr lang="ja-JP" altLang="en-US" sz="2000" b="1" dirty="0">
                <a:solidFill>
                  <a:srgbClr val="C00000"/>
                </a:solidFill>
                <a:latin typeface="メイリオ"/>
                <a:ea typeface="メイリオ"/>
              </a:rPr>
              <a:t>県内事業者</a:t>
            </a:r>
            <a:r>
              <a:rPr lang="en-US" altLang="ja-JP" sz="2000" b="1" dirty="0">
                <a:solidFill>
                  <a:srgbClr val="C00000"/>
                </a:solidFill>
                <a:latin typeface="メイリオ"/>
                <a:ea typeface="メイリオ"/>
              </a:rPr>
              <a:t>(</a:t>
            </a:r>
            <a:r>
              <a:rPr lang="ja-JP" altLang="en-US" sz="2000" b="1" dirty="0">
                <a:solidFill>
                  <a:srgbClr val="C00000"/>
                </a:solidFill>
                <a:latin typeface="メイリオ"/>
                <a:ea typeface="メイリオ"/>
              </a:rPr>
              <a:t>楽天店舗</a:t>
            </a:r>
            <a:r>
              <a:rPr lang="en-US" altLang="ja-JP" sz="2000" b="1" dirty="0">
                <a:solidFill>
                  <a:srgbClr val="C00000"/>
                </a:solidFill>
                <a:latin typeface="メイリオ"/>
                <a:ea typeface="メイリオ"/>
              </a:rPr>
              <a:t>)</a:t>
            </a:r>
            <a:r>
              <a:rPr lang="ja-JP" altLang="en-US" sz="2000" b="1" dirty="0">
                <a:solidFill>
                  <a:srgbClr val="C00000"/>
                </a:solidFill>
                <a:latin typeface="メイリオ"/>
                <a:ea typeface="メイリオ"/>
              </a:rPr>
              <a:t>の</a:t>
            </a:r>
            <a:endParaRPr lang="en-US" altLang="ja-JP" sz="2000" b="1" dirty="0">
              <a:solidFill>
                <a:srgbClr val="C00000"/>
              </a:solidFill>
              <a:latin typeface="メイリオ"/>
              <a:ea typeface="メイリオ"/>
            </a:endParaRPr>
          </a:p>
          <a:p>
            <a:pPr lvl="0"/>
            <a:r>
              <a:rPr lang="ja-JP" altLang="en-US" sz="2000" b="1" dirty="0">
                <a:solidFill>
                  <a:srgbClr val="C00000"/>
                </a:solidFill>
                <a:latin typeface="メイリオ"/>
                <a:ea typeface="メイリオ"/>
              </a:rPr>
              <a:t>　</a:t>
            </a:r>
            <a:r>
              <a:rPr lang="en-US" altLang="ja-JP" sz="2000" b="1" dirty="0">
                <a:solidFill>
                  <a:srgbClr val="C00000"/>
                </a:solidFill>
                <a:latin typeface="メイリオ"/>
                <a:ea typeface="メイリオ"/>
              </a:rPr>
              <a:t>SDGs</a:t>
            </a:r>
            <a:r>
              <a:rPr lang="ja-JP" altLang="en-US" sz="2000" b="1" dirty="0">
                <a:solidFill>
                  <a:srgbClr val="C00000"/>
                </a:solidFill>
                <a:latin typeface="メイリオ"/>
                <a:ea typeface="メイリオ"/>
              </a:rPr>
              <a:t>の認知向上・取組支援</a:t>
            </a:r>
          </a:p>
          <a:p>
            <a:pPr algn="just"/>
            <a:endParaRPr lang="ja-JP" altLang="ja-JP" sz="2000" b="1" kern="100" dirty="0">
              <a:solidFill>
                <a:srgbClr val="C00000"/>
              </a:solidFill>
              <a:latin typeface="メイリオ"/>
              <a:ea typeface="メイリオ"/>
              <a:cs typeface="Times New Roman" panose="02020603050405020304" pitchFamily="18" charset="0"/>
            </a:endParaRPr>
          </a:p>
        </p:txBody>
      </p:sp>
      <p:sp>
        <p:nvSpPr>
          <p:cNvPr id="22" name="Rectangle 21"/>
          <p:cNvSpPr/>
          <p:nvPr/>
        </p:nvSpPr>
        <p:spPr>
          <a:xfrm>
            <a:off x="3508836" y="5950704"/>
            <a:ext cx="7684301" cy="307777"/>
          </a:xfrm>
          <a:prstGeom prst="rect">
            <a:avLst/>
          </a:prstGeom>
        </p:spPr>
        <p:txBody>
          <a:bodyPr wrap="square">
            <a:spAutoFit/>
          </a:bodyPr>
          <a:lstStyle/>
          <a:p>
            <a:r>
              <a:rPr lang="en-US" altLang="ja-JP" sz="1400" dirty="0">
                <a:latin typeface="Rakuten Global R" panose="00000500000000000000" pitchFamily="50" charset="0"/>
                <a:ea typeface="メイリオ"/>
              </a:rPr>
              <a:t>EARTH MALL with Rakuten</a:t>
            </a:r>
            <a:r>
              <a:rPr lang="ja-JP" altLang="en-US" sz="1400" dirty="0">
                <a:latin typeface="メイリオ"/>
                <a:ea typeface="メイリオ"/>
              </a:rPr>
              <a:t>のコンセプトを活かした、滋賀県産品の紹介ページを開設</a:t>
            </a:r>
          </a:p>
        </p:txBody>
      </p:sp>
      <p:pic>
        <p:nvPicPr>
          <p:cNvPr id="31" name="rexicon-32-review-edit-f.png"/>
          <p:cNvPicPr>
            <a:picLocks noChangeAspect="1"/>
          </p:cNvPicPr>
          <p:nvPr/>
        </p:nvPicPr>
        <p:blipFill>
          <a:blip r:embed="rId3"/>
          <a:stretch>
            <a:fillRect/>
          </a:stretch>
        </p:blipFill>
        <p:spPr>
          <a:xfrm>
            <a:off x="3092769" y="5956518"/>
            <a:ext cx="261908" cy="261908"/>
          </a:xfrm>
          <a:prstGeom prst="rect">
            <a:avLst/>
          </a:prstGeom>
          <a:ln w="12700" cap="flat">
            <a:noFill/>
            <a:miter lim="400000"/>
          </a:ln>
          <a:effectLst/>
        </p:spPr>
      </p:pic>
      <p:sp>
        <p:nvSpPr>
          <p:cNvPr id="33" name="テキスト ボックス 24"/>
          <p:cNvSpPr txBox="1"/>
          <p:nvPr/>
        </p:nvSpPr>
        <p:spPr>
          <a:xfrm>
            <a:off x="3092769" y="483294"/>
            <a:ext cx="5827236" cy="430887"/>
          </a:xfrm>
          <a:prstGeom prst="rect">
            <a:avLst/>
          </a:prstGeom>
          <a:noFill/>
        </p:spPr>
        <p:txBody>
          <a:bodyPr wrap="none" rtlCol="0">
            <a:spAutoFit/>
          </a:bodyPr>
          <a:lstStyle/>
          <a:p>
            <a:r>
              <a:rPr lang="ja-JP" altLang="en-US" sz="2200" dirty="0">
                <a:latin typeface="メイリオ"/>
                <a:ea typeface="メイリオ"/>
              </a:rPr>
              <a:t>県産品の持続可能な消費の促進に関する事項</a:t>
            </a:r>
          </a:p>
        </p:txBody>
      </p:sp>
      <p:sp>
        <p:nvSpPr>
          <p:cNvPr id="46" name="Rectangle 21"/>
          <p:cNvSpPr/>
          <p:nvPr/>
        </p:nvSpPr>
        <p:spPr>
          <a:xfrm>
            <a:off x="3508836" y="6291271"/>
            <a:ext cx="6149535" cy="307777"/>
          </a:xfrm>
          <a:prstGeom prst="rect">
            <a:avLst/>
          </a:prstGeom>
        </p:spPr>
        <p:txBody>
          <a:bodyPr wrap="square">
            <a:spAutoFit/>
          </a:bodyPr>
          <a:lstStyle/>
          <a:p>
            <a:r>
              <a:rPr lang="ja-JP" altLang="en-US" sz="1400" dirty="0">
                <a:latin typeface="メイリオ"/>
                <a:ea typeface="メイリオ"/>
              </a:rPr>
              <a:t>県内の市場店舗に対し、</a:t>
            </a:r>
            <a:r>
              <a:rPr lang="en-US" altLang="ja-JP" sz="1400" dirty="0">
                <a:latin typeface="メイリオ"/>
                <a:ea typeface="メイリオ"/>
              </a:rPr>
              <a:t>SDGs</a:t>
            </a:r>
            <a:r>
              <a:rPr lang="ja-JP" altLang="en-US" sz="1400" dirty="0">
                <a:latin typeface="メイリオ"/>
                <a:ea typeface="メイリオ"/>
              </a:rPr>
              <a:t>取組セミナー</a:t>
            </a:r>
            <a:r>
              <a:rPr lang="en-US" altLang="ja-JP" sz="1400" dirty="0">
                <a:latin typeface="メイリオ"/>
                <a:ea typeface="メイリオ"/>
              </a:rPr>
              <a:t>(</a:t>
            </a:r>
            <a:r>
              <a:rPr lang="ja-JP" altLang="en-US" sz="1400" dirty="0">
                <a:latin typeface="メイリオ"/>
                <a:ea typeface="メイリオ"/>
              </a:rPr>
              <a:t>仮</a:t>
            </a:r>
            <a:r>
              <a:rPr lang="en-US" altLang="ja-JP" sz="1400" dirty="0">
                <a:latin typeface="メイリオ"/>
                <a:ea typeface="メイリオ"/>
              </a:rPr>
              <a:t>)</a:t>
            </a:r>
            <a:r>
              <a:rPr lang="ja-JP" altLang="en-US" sz="1400" dirty="0">
                <a:latin typeface="メイリオ"/>
                <a:ea typeface="メイリオ"/>
              </a:rPr>
              <a:t>を実施</a:t>
            </a:r>
          </a:p>
        </p:txBody>
      </p:sp>
      <p:pic>
        <p:nvPicPr>
          <p:cNvPr id="47" name="rexicon-32-review-edit-f.png"/>
          <p:cNvPicPr>
            <a:picLocks noChangeAspect="1"/>
          </p:cNvPicPr>
          <p:nvPr/>
        </p:nvPicPr>
        <p:blipFill>
          <a:blip r:embed="rId3"/>
          <a:stretch>
            <a:fillRect/>
          </a:stretch>
        </p:blipFill>
        <p:spPr>
          <a:xfrm>
            <a:off x="3092769" y="6297085"/>
            <a:ext cx="261908" cy="261908"/>
          </a:xfrm>
          <a:prstGeom prst="rect">
            <a:avLst/>
          </a:prstGeom>
          <a:ln w="12700" cap="flat">
            <a:noFill/>
            <a:miter lim="400000"/>
          </a:ln>
          <a:effectLst/>
        </p:spPr>
      </p:pic>
      <p:pic>
        <p:nvPicPr>
          <p:cNvPr id="28" name="Picture 7"/>
          <p:cNvPicPr>
            <a:picLocks noChangeAspect="1"/>
          </p:cNvPicPr>
          <p:nvPr/>
        </p:nvPicPr>
        <p:blipFill>
          <a:blip r:embed="rId4"/>
          <a:stretch>
            <a:fillRect/>
          </a:stretch>
        </p:blipFill>
        <p:spPr>
          <a:xfrm>
            <a:off x="3871450" y="1951993"/>
            <a:ext cx="2371676" cy="3150376"/>
          </a:xfrm>
          <a:prstGeom prst="rect">
            <a:avLst/>
          </a:prstGeom>
        </p:spPr>
      </p:pic>
      <p:pic>
        <p:nvPicPr>
          <p:cNvPr id="1026" name="Picture 2" descr="会議でプレゼンをする人のイラスト（女性） | かわいいフリー素材集 いらすとや"/>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2754" y="2185735"/>
            <a:ext cx="2545617" cy="2726094"/>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131767" y="5142990"/>
            <a:ext cx="4111359" cy="261610"/>
          </a:xfrm>
          <a:prstGeom prst="rect">
            <a:avLst/>
          </a:prstGeom>
        </p:spPr>
        <p:txBody>
          <a:bodyPr wrap="square">
            <a:spAutoFit/>
          </a:bodyPr>
          <a:lstStyle/>
          <a:p>
            <a:r>
              <a:rPr lang="en-US" altLang="ja-JP" sz="1100" dirty="0">
                <a:latin typeface="メイリオ"/>
                <a:ea typeface="メイリオ"/>
              </a:rPr>
              <a:t>※</a:t>
            </a:r>
            <a:r>
              <a:rPr lang="en-US" altLang="ja-JP" sz="1100" dirty="0">
                <a:latin typeface="Rakuten Global R" panose="00000500000000000000" pitchFamily="50" charset="0"/>
                <a:ea typeface="メイリオ"/>
              </a:rPr>
              <a:t>EARTH MALL with Rakuten </a:t>
            </a:r>
            <a:r>
              <a:rPr lang="ja-JP" altLang="en-US" sz="1100" dirty="0">
                <a:latin typeface="メイリオ"/>
                <a:ea typeface="メイリオ"/>
              </a:rPr>
              <a:t>ページのスクリーンショット</a:t>
            </a:r>
          </a:p>
        </p:txBody>
      </p:sp>
      <p:sp>
        <p:nvSpPr>
          <p:cNvPr id="14" name="Rectangle 21"/>
          <p:cNvSpPr/>
          <p:nvPr/>
        </p:nvSpPr>
        <p:spPr>
          <a:xfrm>
            <a:off x="3508836" y="5562600"/>
            <a:ext cx="6808526" cy="307777"/>
          </a:xfrm>
          <a:prstGeom prst="rect">
            <a:avLst/>
          </a:prstGeom>
        </p:spPr>
        <p:txBody>
          <a:bodyPr wrap="square">
            <a:spAutoFit/>
          </a:bodyPr>
          <a:lstStyle/>
          <a:p>
            <a:r>
              <a:rPr lang="en-US" altLang="ja-JP" sz="1400" dirty="0">
                <a:latin typeface="Rakuten Global R" panose="00000500000000000000" pitchFamily="50" charset="0"/>
                <a:ea typeface="メイリオ"/>
              </a:rPr>
              <a:t>EARTH MALL with Rakuten </a:t>
            </a:r>
            <a:r>
              <a:rPr lang="ja-JP" altLang="en-US" sz="1400" dirty="0">
                <a:latin typeface="メイリオ"/>
                <a:ea typeface="メイリオ"/>
              </a:rPr>
              <a:t>内に三日月大造知事のインタビュー掲載</a:t>
            </a:r>
          </a:p>
        </p:txBody>
      </p:sp>
      <p:pic>
        <p:nvPicPr>
          <p:cNvPr id="15" name="rexicon-32-review-edit-f.png"/>
          <p:cNvPicPr>
            <a:picLocks noChangeAspect="1"/>
          </p:cNvPicPr>
          <p:nvPr/>
        </p:nvPicPr>
        <p:blipFill>
          <a:blip r:embed="rId3"/>
          <a:stretch>
            <a:fillRect/>
          </a:stretch>
        </p:blipFill>
        <p:spPr>
          <a:xfrm>
            <a:off x="3092769" y="5568414"/>
            <a:ext cx="261908" cy="261908"/>
          </a:xfrm>
          <a:prstGeom prst="rect">
            <a:avLst/>
          </a:prstGeom>
          <a:ln w="12700" cap="flat">
            <a:noFill/>
            <a:miter lim="400000"/>
          </a:ln>
          <a:effectLst/>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383" y="1950147"/>
            <a:ext cx="3017700" cy="3150000"/>
          </a:xfrm>
          <a:prstGeom prst="rect">
            <a:avLst/>
          </a:prstGeom>
        </p:spPr>
      </p:pic>
    </p:spTree>
    <p:extLst>
      <p:ext uri="{BB962C8B-B14F-4D97-AF65-F5344CB8AC3E}">
        <p14:creationId xmlns:p14="http://schemas.microsoft.com/office/powerpoint/2010/main" val="14549667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円/楕円 20"/>
          <p:cNvSpPr/>
          <p:nvPr/>
        </p:nvSpPr>
        <p:spPr>
          <a:xfrm>
            <a:off x="2269987" y="416912"/>
            <a:ext cx="570229" cy="5636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メイリオ"/>
                <a:ea typeface="メイリオ"/>
              </a:rPr>
              <a:t>02</a:t>
            </a:r>
            <a:endParaRPr lang="ja-JP" altLang="en-US" sz="1200" b="1" dirty="0">
              <a:latin typeface="メイリオ"/>
              <a:ea typeface="メイリオ"/>
            </a:endParaRPr>
          </a:p>
        </p:txBody>
      </p:sp>
      <p:sp>
        <p:nvSpPr>
          <p:cNvPr id="2" name="Rectangle 1"/>
          <p:cNvSpPr/>
          <p:nvPr/>
        </p:nvSpPr>
        <p:spPr>
          <a:xfrm>
            <a:off x="2021065" y="1307835"/>
            <a:ext cx="8572333" cy="400110"/>
          </a:xfrm>
          <a:prstGeom prst="rect">
            <a:avLst/>
          </a:prstGeom>
        </p:spPr>
        <p:txBody>
          <a:bodyPr wrap="square" lIns="91440" tIns="45720" rIns="91440" bIns="45720" anchor="t">
            <a:spAutoFit/>
          </a:bodyPr>
          <a:lstStyle/>
          <a:p>
            <a:pPr algn="just"/>
            <a:r>
              <a:rPr lang="ja-JP" altLang="ja-JP" sz="2000" b="1" kern="100">
                <a:solidFill>
                  <a:srgbClr val="C00000"/>
                </a:solidFill>
                <a:latin typeface="メイリオ"/>
                <a:ea typeface="メイリオ"/>
                <a:cs typeface="Times New Roman"/>
              </a:rPr>
              <a:t>（１）</a:t>
            </a:r>
            <a:r>
              <a:rPr lang="ja-JP" sz="2000" b="1" kern="100">
                <a:solidFill>
                  <a:srgbClr val="C00000"/>
                </a:solidFill>
                <a:latin typeface="メイリオ"/>
                <a:ea typeface="メイリオ"/>
                <a:cs typeface="+mn-lt"/>
              </a:rPr>
              <a:t>楽天の蓄積するデータを活用した県民の「声なき声」の見える化</a:t>
            </a:r>
          </a:p>
        </p:txBody>
      </p:sp>
      <p:grpSp>
        <p:nvGrpSpPr>
          <p:cNvPr id="3" name="グループ化 2"/>
          <p:cNvGrpSpPr/>
          <p:nvPr/>
        </p:nvGrpSpPr>
        <p:grpSpPr>
          <a:xfrm>
            <a:off x="4347218" y="6446500"/>
            <a:ext cx="6933539" cy="307777"/>
            <a:chOff x="3231186" y="6322652"/>
            <a:chExt cx="6933539" cy="307777"/>
          </a:xfrm>
        </p:grpSpPr>
        <p:sp>
          <p:nvSpPr>
            <p:cNvPr id="15" name="Rectangle 14"/>
            <p:cNvSpPr/>
            <p:nvPr/>
          </p:nvSpPr>
          <p:spPr>
            <a:xfrm>
              <a:off x="3234429" y="6322652"/>
              <a:ext cx="6930296" cy="307777"/>
            </a:xfrm>
            <a:prstGeom prst="rect">
              <a:avLst/>
            </a:prstGeom>
          </p:spPr>
          <p:txBody>
            <a:bodyPr wrap="square" lIns="91440" tIns="45720" rIns="91440" bIns="45720" anchor="t">
              <a:spAutoFit/>
            </a:bodyPr>
            <a:lstStyle/>
            <a:p>
              <a:r>
                <a:rPr lang="ja-JP" altLang="en-US" sz="1400" dirty="0">
                  <a:latin typeface="メイリオ"/>
                  <a:ea typeface="メイリオ"/>
                </a:rPr>
                <a:t>　</a:t>
              </a:r>
              <a:r>
                <a:rPr lang="ja-JP" sz="1400" dirty="0">
                  <a:latin typeface="メイリオ"/>
                  <a:ea typeface="メイリオ"/>
                  <a:cs typeface="+mn-lt"/>
                </a:rPr>
                <a:t>県庁内で楽天の分析データ活用法に関する講習を検討</a:t>
              </a:r>
            </a:p>
          </p:txBody>
        </p:sp>
        <p:pic>
          <p:nvPicPr>
            <p:cNvPr id="25" name="rexicon-32-review-edit-f.png"/>
            <p:cNvPicPr>
              <a:picLocks noChangeAspect="1"/>
            </p:cNvPicPr>
            <p:nvPr/>
          </p:nvPicPr>
          <p:blipFill>
            <a:blip r:embed="rId3"/>
            <a:stretch>
              <a:fillRect/>
            </a:stretch>
          </p:blipFill>
          <p:spPr>
            <a:xfrm>
              <a:off x="3231186" y="6345557"/>
              <a:ext cx="197732" cy="261908"/>
            </a:xfrm>
            <a:prstGeom prst="rect">
              <a:avLst/>
            </a:prstGeom>
            <a:ln w="12700" cap="flat">
              <a:noFill/>
              <a:miter lim="400000"/>
            </a:ln>
            <a:effectLst/>
          </p:spPr>
        </p:pic>
      </p:grpSp>
      <p:sp>
        <p:nvSpPr>
          <p:cNvPr id="14" name="テキスト ボックス 26"/>
          <p:cNvSpPr txBox="1"/>
          <p:nvPr/>
        </p:nvSpPr>
        <p:spPr>
          <a:xfrm>
            <a:off x="2889568" y="483294"/>
            <a:ext cx="6673622" cy="430887"/>
          </a:xfrm>
          <a:prstGeom prst="rect">
            <a:avLst/>
          </a:prstGeom>
          <a:noFill/>
        </p:spPr>
        <p:txBody>
          <a:bodyPr wrap="square" rtlCol="0">
            <a:spAutoFit/>
          </a:bodyPr>
          <a:lstStyle/>
          <a:p>
            <a:r>
              <a:rPr lang="ja-JP" altLang="en-US" sz="2200" dirty="0">
                <a:latin typeface="メイリオ"/>
                <a:ea typeface="メイリオ"/>
              </a:rPr>
              <a:t>データ利活用を通じた地域活性化に関する事項</a:t>
            </a:r>
            <a:endParaRPr lang="ja-JP" altLang="en-US" sz="2200" b="1" dirty="0">
              <a:latin typeface="メイリオ"/>
              <a:ea typeface="メイリオ"/>
            </a:endParaRPr>
          </a:p>
        </p:txBody>
      </p:sp>
      <p:pic>
        <p:nvPicPr>
          <p:cNvPr id="21" name="図 20"/>
          <p:cNvPicPr>
            <a:picLocks noChangeAspect="1"/>
          </p:cNvPicPr>
          <p:nvPr/>
        </p:nvPicPr>
        <p:blipFill>
          <a:blip r:embed="rId4"/>
          <a:stretch>
            <a:fillRect/>
          </a:stretch>
        </p:blipFill>
        <p:spPr>
          <a:xfrm>
            <a:off x="1192455" y="1957412"/>
            <a:ext cx="8839201" cy="4323842"/>
          </a:xfrm>
          <a:prstGeom prst="rect">
            <a:avLst/>
          </a:prstGeom>
        </p:spPr>
      </p:pic>
      <p:sp>
        <p:nvSpPr>
          <p:cNvPr id="22" name="正方形/長方形 21"/>
          <p:cNvSpPr/>
          <p:nvPr/>
        </p:nvSpPr>
        <p:spPr>
          <a:xfrm>
            <a:off x="3230627" y="1677436"/>
            <a:ext cx="6432891" cy="307777"/>
          </a:xfrm>
          <a:prstGeom prst="rect">
            <a:avLst/>
          </a:prstGeom>
        </p:spPr>
        <p:txBody>
          <a:bodyPr wrap="square" lIns="91440" tIns="45720" rIns="91440" bIns="45720" anchor="t">
            <a:spAutoFit/>
          </a:bodyPr>
          <a:lstStyle/>
          <a:p>
            <a:r>
              <a:rPr lang="en-US" altLang="ja-JP" sz="1400" dirty="0">
                <a:latin typeface="メイリオ"/>
                <a:ea typeface="メイリオ"/>
                <a:cs typeface="+mn-lt"/>
              </a:rPr>
              <a:t>※</a:t>
            </a:r>
            <a:r>
              <a:rPr lang="ja-JP" sz="1400" dirty="0">
                <a:latin typeface="メイリオ"/>
                <a:ea typeface="メイリオ"/>
                <a:cs typeface="+mn-lt"/>
              </a:rPr>
              <a:t>楽天が蓄積してきた、消費行動分析データや趣味趣向に関するデータを活用</a:t>
            </a:r>
            <a:endParaRPr lang="ja-JP" dirty="0">
              <a:latin typeface="メイリオ"/>
              <a:ea typeface="メイリオ"/>
            </a:endParaRPr>
          </a:p>
        </p:txBody>
      </p:sp>
      <p:sp>
        <p:nvSpPr>
          <p:cNvPr id="4" name="正方形/長方形 3"/>
          <p:cNvSpPr/>
          <p:nvPr/>
        </p:nvSpPr>
        <p:spPr>
          <a:xfrm>
            <a:off x="8892761" y="5505213"/>
            <a:ext cx="2723823" cy="369332"/>
          </a:xfrm>
          <a:prstGeom prst="rect">
            <a:avLst/>
          </a:prstGeom>
        </p:spPr>
        <p:txBody>
          <a:bodyPr wrap="none">
            <a:spAutoFit/>
          </a:bodyPr>
          <a:lstStyle/>
          <a:p>
            <a:r>
              <a:rPr lang="ja-JP" altLang="en-US" b="1" dirty="0">
                <a:solidFill>
                  <a:srgbClr val="C00000"/>
                </a:solidFill>
                <a:latin typeface="メイリオ" panose="020B0604030504040204" pitchFamily="50" charset="-128"/>
                <a:ea typeface="メイリオ" panose="020B0604030504040204" pitchFamily="50" charset="-128"/>
              </a:rPr>
              <a:t>可視化による県政の実現</a:t>
            </a:r>
          </a:p>
        </p:txBody>
      </p:sp>
    </p:spTree>
    <p:extLst>
      <p:ext uri="{BB962C8B-B14F-4D97-AF65-F5344CB8AC3E}">
        <p14:creationId xmlns:p14="http://schemas.microsoft.com/office/powerpoint/2010/main" val="20415531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34963" y="1734519"/>
            <a:ext cx="1230024" cy="15088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a:ea typeface="メイリオ"/>
            </a:endParaRPr>
          </a:p>
        </p:txBody>
      </p:sp>
      <p:sp>
        <p:nvSpPr>
          <p:cNvPr id="5" name="正方形/長方形 4"/>
          <p:cNvSpPr/>
          <p:nvPr/>
        </p:nvSpPr>
        <p:spPr>
          <a:xfrm>
            <a:off x="334962" y="3347743"/>
            <a:ext cx="1230025" cy="15088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a:ea typeface="メイリオ"/>
            </a:endParaRPr>
          </a:p>
        </p:txBody>
      </p:sp>
      <p:sp>
        <p:nvSpPr>
          <p:cNvPr id="6" name="正方形/長方形 5"/>
          <p:cNvSpPr/>
          <p:nvPr/>
        </p:nvSpPr>
        <p:spPr>
          <a:xfrm>
            <a:off x="5644354" y="1734519"/>
            <a:ext cx="2347111" cy="15088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a:ea typeface="メイリオ"/>
            </a:endParaRPr>
          </a:p>
        </p:txBody>
      </p:sp>
      <p:sp>
        <p:nvSpPr>
          <p:cNvPr id="7" name="正方形/長方形 6"/>
          <p:cNvSpPr/>
          <p:nvPr/>
        </p:nvSpPr>
        <p:spPr>
          <a:xfrm>
            <a:off x="5644354" y="3347743"/>
            <a:ext cx="2347111" cy="15088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a:ea typeface="メイリオ"/>
            </a:endParaRPr>
          </a:p>
        </p:txBody>
      </p:sp>
      <p:sp>
        <p:nvSpPr>
          <p:cNvPr id="8" name="正方形/長方形 7"/>
          <p:cNvSpPr/>
          <p:nvPr/>
        </p:nvSpPr>
        <p:spPr>
          <a:xfrm>
            <a:off x="1855415" y="4960967"/>
            <a:ext cx="1230024" cy="15088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a:ea typeface="メイリオ"/>
            </a:endParaRP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94" y="3441169"/>
            <a:ext cx="1034578" cy="1331156"/>
          </a:xfrm>
          <a:prstGeom prst="rect">
            <a:avLst/>
          </a:prstGeom>
          <a:noFill/>
          <a:ln>
            <a:noFill/>
          </a:ln>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106" y="1827623"/>
            <a:ext cx="1034578" cy="1331156"/>
          </a:xfrm>
          <a:prstGeom prst="rect">
            <a:avLst/>
          </a:prstGeom>
          <a:noFill/>
          <a:ln>
            <a:noFill/>
          </a:ln>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993" y="3428168"/>
            <a:ext cx="1034578" cy="1331156"/>
          </a:xfrm>
          <a:prstGeom prst="rect">
            <a:avLst/>
          </a:prstGeom>
          <a:noFill/>
          <a:ln>
            <a:noFill/>
          </a:ln>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0166" y="5085974"/>
            <a:ext cx="1034578" cy="1331156"/>
          </a:xfrm>
          <a:prstGeom prst="rect">
            <a:avLst/>
          </a:prstGeom>
          <a:noFill/>
          <a:ln>
            <a:noFill/>
          </a:ln>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9106" y="3433022"/>
            <a:ext cx="1034578" cy="1331156"/>
          </a:xfrm>
          <a:prstGeom prst="rect">
            <a:avLst/>
          </a:prstGeom>
          <a:noFill/>
          <a:ln>
            <a:noFill/>
          </a:ln>
        </p:spPr>
      </p:pic>
      <p:pic>
        <p:nvPicPr>
          <p:cNvPr id="14" name="図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9995" y="1827623"/>
            <a:ext cx="1034578" cy="1331156"/>
          </a:xfrm>
          <a:prstGeom prst="rect">
            <a:avLst/>
          </a:prstGeom>
          <a:noFill/>
          <a:ln>
            <a:noFill/>
          </a:ln>
        </p:spPr>
      </p:pic>
      <p:sp>
        <p:nvSpPr>
          <p:cNvPr id="15" name="正方形/長方形 14"/>
          <p:cNvSpPr/>
          <p:nvPr/>
        </p:nvSpPr>
        <p:spPr>
          <a:xfrm>
            <a:off x="1564987" y="1734519"/>
            <a:ext cx="3949989" cy="151381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a:ea typeface="メイリオ"/>
            </a:endParaRPr>
          </a:p>
        </p:txBody>
      </p:sp>
      <p:sp>
        <p:nvSpPr>
          <p:cNvPr id="16" name="正方形/長方形 15"/>
          <p:cNvSpPr/>
          <p:nvPr/>
        </p:nvSpPr>
        <p:spPr>
          <a:xfrm>
            <a:off x="1564987" y="3347847"/>
            <a:ext cx="3949989" cy="15088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a:ea typeface="メイリオ"/>
            </a:endParaRPr>
          </a:p>
        </p:txBody>
      </p:sp>
      <p:sp>
        <p:nvSpPr>
          <p:cNvPr id="17" name="正方形/長方形 16"/>
          <p:cNvSpPr/>
          <p:nvPr/>
        </p:nvSpPr>
        <p:spPr>
          <a:xfrm>
            <a:off x="7991465" y="1734802"/>
            <a:ext cx="3865572" cy="15088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a:ea typeface="メイリオ"/>
            </a:endParaRPr>
          </a:p>
        </p:txBody>
      </p:sp>
      <p:sp>
        <p:nvSpPr>
          <p:cNvPr id="18" name="正方形/長方形 17"/>
          <p:cNvSpPr/>
          <p:nvPr/>
        </p:nvSpPr>
        <p:spPr>
          <a:xfrm>
            <a:off x="7991465" y="3347214"/>
            <a:ext cx="3865572" cy="150665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a:ea typeface="メイリオ"/>
            </a:endParaRPr>
          </a:p>
        </p:txBody>
      </p:sp>
      <p:sp>
        <p:nvSpPr>
          <p:cNvPr id="19" name="正方形/長方形 18"/>
          <p:cNvSpPr/>
          <p:nvPr/>
        </p:nvSpPr>
        <p:spPr>
          <a:xfrm>
            <a:off x="3079496" y="5241652"/>
            <a:ext cx="10297992" cy="15088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a:ea typeface="メイリオ"/>
            </a:endParaRPr>
          </a:p>
        </p:txBody>
      </p:sp>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994" y="1827623"/>
            <a:ext cx="1034578" cy="1331156"/>
          </a:xfrm>
          <a:prstGeom prst="rect">
            <a:avLst/>
          </a:prstGeom>
          <a:noFill/>
          <a:ln>
            <a:noFill/>
          </a:ln>
        </p:spPr>
      </p:pic>
      <p:sp>
        <p:nvSpPr>
          <p:cNvPr id="21" name="正方形/長方形 20"/>
          <p:cNvSpPr/>
          <p:nvPr/>
        </p:nvSpPr>
        <p:spPr>
          <a:xfrm>
            <a:off x="334962" y="1061399"/>
            <a:ext cx="11522075" cy="707886"/>
          </a:xfrm>
          <a:prstGeom prst="rect">
            <a:avLst/>
          </a:prstGeom>
        </p:spPr>
        <p:txBody>
          <a:bodyPr wrap="square">
            <a:spAutoFit/>
          </a:bodyPr>
          <a:lstStyle/>
          <a:p>
            <a:pPr algn="ctr"/>
            <a:r>
              <a:rPr lang="en-US" altLang="ja-JP" sz="2000" b="1" kern="0" dirty="0">
                <a:solidFill>
                  <a:srgbClr val="C00000"/>
                </a:solidFill>
                <a:latin typeface="メイリオ"/>
                <a:ea typeface="メイリオ"/>
              </a:rPr>
              <a:t>(</a:t>
            </a:r>
            <a:r>
              <a:rPr lang="ja-JP" altLang="en-US" sz="2000" b="1" kern="0" dirty="0">
                <a:solidFill>
                  <a:srgbClr val="C00000"/>
                </a:solidFill>
                <a:latin typeface="メイリオ"/>
                <a:ea typeface="メイリオ"/>
              </a:rPr>
              <a:t>１</a:t>
            </a:r>
            <a:r>
              <a:rPr lang="en-US" altLang="ja-JP" sz="2000" b="1" kern="0" dirty="0">
                <a:solidFill>
                  <a:srgbClr val="C00000"/>
                </a:solidFill>
                <a:latin typeface="メイリオ"/>
                <a:ea typeface="メイリオ"/>
              </a:rPr>
              <a:t>)</a:t>
            </a:r>
            <a:r>
              <a:rPr lang="ja-JP" altLang="en-US" sz="2000" b="1" kern="0" dirty="0">
                <a:solidFill>
                  <a:srgbClr val="C00000"/>
                </a:solidFill>
                <a:latin typeface="メイリオ"/>
                <a:ea typeface="メイリオ"/>
              </a:rPr>
              <a:t>　「楽天ママ割」を活用し、滋賀県の提唱する</a:t>
            </a:r>
            <a:endParaRPr lang="en-US" altLang="ja-JP" sz="2000" b="1" kern="0" dirty="0">
              <a:solidFill>
                <a:srgbClr val="C00000"/>
              </a:solidFill>
              <a:latin typeface="メイリオ"/>
              <a:ea typeface="メイリオ"/>
            </a:endParaRPr>
          </a:p>
          <a:p>
            <a:pPr algn="ctr"/>
            <a:r>
              <a:rPr lang="ja-JP" altLang="en-US" sz="2000" b="1" kern="0" dirty="0">
                <a:solidFill>
                  <a:srgbClr val="C00000"/>
                </a:solidFill>
                <a:latin typeface="メイリオ"/>
                <a:ea typeface="メイリオ"/>
              </a:rPr>
              <a:t>「すまいる・あくしょん」の取り組みに則り、応援・協力</a:t>
            </a:r>
            <a:endParaRPr lang="ja-JP" altLang="en-US" sz="2000" b="1" dirty="0">
              <a:solidFill>
                <a:srgbClr val="C00000"/>
              </a:solidFill>
              <a:latin typeface="メイリオ"/>
              <a:ea typeface="メイリオ"/>
            </a:endParaRPr>
          </a:p>
        </p:txBody>
      </p:sp>
      <p:sp>
        <p:nvSpPr>
          <p:cNvPr id="22" name="正方形/長方形 21"/>
          <p:cNvSpPr/>
          <p:nvPr/>
        </p:nvSpPr>
        <p:spPr>
          <a:xfrm>
            <a:off x="8505524" y="1819190"/>
            <a:ext cx="2236510" cy="338554"/>
          </a:xfrm>
          <a:prstGeom prst="rect">
            <a:avLst/>
          </a:prstGeom>
          <a:noFill/>
          <a:ln>
            <a:noFill/>
          </a:ln>
        </p:spPr>
        <p:txBody>
          <a:bodyPr wrap="none">
            <a:spAutoFit/>
          </a:bodyPr>
          <a:lstStyle/>
          <a:p>
            <a:r>
              <a:rPr lang="ja-JP" altLang="en-US" sz="1600" b="1" kern="0" dirty="0">
                <a:latin typeface="メイリオ"/>
                <a:ea typeface="メイリオ"/>
              </a:rPr>
              <a:t>子供向けスポーツ教室</a:t>
            </a:r>
            <a:endParaRPr lang="ja-JP" altLang="en-US" sz="1600" b="1" dirty="0">
              <a:latin typeface="メイリオ"/>
              <a:ea typeface="メイリオ"/>
            </a:endParaRPr>
          </a:p>
        </p:txBody>
      </p:sp>
      <p:sp>
        <p:nvSpPr>
          <p:cNvPr id="23" name="正方形/長方形 22"/>
          <p:cNvSpPr/>
          <p:nvPr/>
        </p:nvSpPr>
        <p:spPr>
          <a:xfrm>
            <a:off x="1899952" y="3441169"/>
            <a:ext cx="2852063" cy="584775"/>
          </a:xfrm>
          <a:prstGeom prst="rect">
            <a:avLst/>
          </a:prstGeom>
          <a:noFill/>
          <a:ln>
            <a:noFill/>
          </a:ln>
        </p:spPr>
        <p:txBody>
          <a:bodyPr wrap="none">
            <a:spAutoFit/>
          </a:bodyPr>
          <a:lstStyle/>
          <a:p>
            <a:r>
              <a:rPr lang="ja-JP" altLang="en-US" sz="1600" b="1" dirty="0">
                <a:latin typeface="メイリオ"/>
                <a:ea typeface="メイリオ"/>
              </a:rPr>
              <a:t>協力企業との</a:t>
            </a:r>
            <a:endParaRPr lang="en-US" altLang="ja-JP" sz="1600" b="1" dirty="0">
              <a:latin typeface="メイリオ"/>
              <a:ea typeface="メイリオ"/>
            </a:endParaRPr>
          </a:p>
          <a:p>
            <a:r>
              <a:rPr lang="ja-JP" altLang="en-US" sz="1600" b="1" dirty="0">
                <a:latin typeface="メイリオ"/>
                <a:ea typeface="メイリオ"/>
              </a:rPr>
              <a:t>調乳など育児相談ウェビナー</a:t>
            </a:r>
          </a:p>
        </p:txBody>
      </p:sp>
      <p:sp>
        <p:nvSpPr>
          <p:cNvPr id="24" name="正方形/長方形 23"/>
          <p:cNvSpPr/>
          <p:nvPr/>
        </p:nvSpPr>
        <p:spPr>
          <a:xfrm>
            <a:off x="8178997" y="3433630"/>
            <a:ext cx="2911374" cy="584775"/>
          </a:xfrm>
          <a:prstGeom prst="rect">
            <a:avLst/>
          </a:prstGeom>
          <a:noFill/>
          <a:ln>
            <a:noFill/>
          </a:ln>
        </p:spPr>
        <p:txBody>
          <a:bodyPr wrap="none">
            <a:spAutoFit/>
          </a:bodyPr>
          <a:lstStyle/>
          <a:p>
            <a:r>
              <a:rPr lang="ja-JP" altLang="en-US" sz="1600" b="1" dirty="0">
                <a:latin typeface="メイリオ"/>
                <a:ea typeface="メイリオ"/>
              </a:rPr>
              <a:t>　 楽天出店ショップ主催</a:t>
            </a:r>
            <a:endParaRPr lang="en-US" altLang="ja-JP" sz="1600" b="1" dirty="0">
              <a:latin typeface="メイリオ"/>
              <a:ea typeface="メイリオ"/>
            </a:endParaRPr>
          </a:p>
          <a:p>
            <a:r>
              <a:rPr lang="ja-JP" altLang="en-US" sz="1600" b="1" dirty="0">
                <a:latin typeface="メイリオ"/>
                <a:ea typeface="メイリオ"/>
              </a:rPr>
              <a:t>　</a:t>
            </a:r>
            <a:r>
              <a:rPr lang="en-US" altLang="ja-JP" sz="1600" b="1" dirty="0">
                <a:latin typeface="メイリオ"/>
                <a:ea typeface="メイリオ"/>
              </a:rPr>
              <a:t> </a:t>
            </a:r>
            <a:r>
              <a:rPr lang="ja-JP" altLang="en-US" sz="1600" b="1" dirty="0">
                <a:latin typeface="メイリオ"/>
                <a:ea typeface="メイリオ"/>
              </a:rPr>
              <a:t>オンラインサマースクール</a:t>
            </a:r>
          </a:p>
        </p:txBody>
      </p:sp>
      <p:sp>
        <p:nvSpPr>
          <p:cNvPr id="25" name="正方形/長方形 24"/>
          <p:cNvSpPr/>
          <p:nvPr/>
        </p:nvSpPr>
        <p:spPr>
          <a:xfrm>
            <a:off x="3420403" y="5067457"/>
            <a:ext cx="4288353" cy="338554"/>
          </a:xfrm>
          <a:prstGeom prst="rect">
            <a:avLst/>
          </a:prstGeom>
          <a:noFill/>
          <a:ln>
            <a:noFill/>
          </a:ln>
        </p:spPr>
        <p:txBody>
          <a:bodyPr wrap="none">
            <a:spAutoFit/>
          </a:bodyPr>
          <a:lstStyle/>
          <a:p>
            <a:r>
              <a:rPr lang="ja-JP" altLang="en-US" sz="1600" b="1" dirty="0">
                <a:latin typeface="メイリオ"/>
                <a:ea typeface="メイリオ"/>
              </a:rPr>
              <a:t>楽天アセットを活用したオンライン教育支援</a:t>
            </a:r>
            <a:endParaRPr lang="en-US" altLang="ja-JP" sz="1600" b="1" dirty="0">
              <a:latin typeface="メイリオ"/>
              <a:ea typeface="メイリオ"/>
            </a:endParaRPr>
          </a:p>
        </p:txBody>
      </p:sp>
      <p:sp>
        <p:nvSpPr>
          <p:cNvPr id="26" name="正方形/長方形 25"/>
          <p:cNvSpPr/>
          <p:nvPr/>
        </p:nvSpPr>
        <p:spPr>
          <a:xfrm>
            <a:off x="3418414" y="5642653"/>
            <a:ext cx="2852063" cy="338554"/>
          </a:xfrm>
          <a:prstGeom prst="rect">
            <a:avLst/>
          </a:prstGeom>
          <a:noFill/>
          <a:ln>
            <a:noFill/>
          </a:ln>
        </p:spPr>
        <p:txBody>
          <a:bodyPr wrap="none">
            <a:spAutoFit/>
          </a:bodyPr>
          <a:lstStyle/>
          <a:p>
            <a:r>
              <a:rPr lang="ja-JP" altLang="en-US" sz="1600" b="1" dirty="0">
                <a:latin typeface="メイリオ"/>
                <a:ea typeface="メイリオ"/>
              </a:rPr>
              <a:t>オンラインクーポンサポート</a:t>
            </a:r>
            <a:endParaRPr lang="en-US" altLang="ja-JP" sz="1600" b="1" dirty="0">
              <a:latin typeface="メイリオ"/>
              <a:ea typeface="メイリオ"/>
            </a:endParaRPr>
          </a:p>
        </p:txBody>
      </p:sp>
      <p:sp>
        <p:nvSpPr>
          <p:cNvPr id="27" name="正方形/長方形 26"/>
          <p:cNvSpPr/>
          <p:nvPr/>
        </p:nvSpPr>
        <p:spPr>
          <a:xfrm>
            <a:off x="1933301" y="4085036"/>
            <a:ext cx="3553421" cy="738664"/>
          </a:xfrm>
          <a:prstGeom prst="rect">
            <a:avLst/>
          </a:prstGeom>
          <a:noFill/>
          <a:ln>
            <a:noFill/>
          </a:ln>
        </p:spPr>
        <p:txBody>
          <a:bodyPr wrap="square">
            <a:spAutoFit/>
          </a:bodyPr>
          <a:lstStyle/>
          <a:p>
            <a:r>
              <a:rPr lang="ja-JP" altLang="en-US" sz="1400" dirty="0">
                <a:latin typeface="メイリオ"/>
                <a:ea typeface="メイリオ"/>
              </a:rPr>
              <a:t>コロナ禍で育児相談をできる機会が減っている現状をサポートすべくオンラインセミナーを実施予定</a:t>
            </a:r>
          </a:p>
        </p:txBody>
      </p:sp>
      <p:sp>
        <p:nvSpPr>
          <p:cNvPr id="28" name="正方形/長方形 27"/>
          <p:cNvSpPr/>
          <p:nvPr/>
        </p:nvSpPr>
        <p:spPr>
          <a:xfrm>
            <a:off x="8505524" y="2304368"/>
            <a:ext cx="3168740" cy="523220"/>
          </a:xfrm>
          <a:prstGeom prst="rect">
            <a:avLst/>
          </a:prstGeom>
          <a:noFill/>
          <a:ln>
            <a:noFill/>
          </a:ln>
        </p:spPr>
        <p:txBody>
          <a:bodyPr wrap="square" lIns="91440" tIns="45720" rIns="91440" bIns="45720" anchor="t">
            <a:spAutoFit/>
          </a:bodyPr>
          <a:lstStyle/>
          <a:p>
            <a:r>
              <a:rPr lang="ja-JP" altLang="en-US" sz="1400" dirty="0">
                <a:latin typeface="メイリオ"/>
                <a:ea typeface="メイリオ"/>
              </a:rPr>
              <a:t>サッカー教室をオンラインもしくオフラインで開催</a:t>
            </a:r>
            <a:r>
              <a:rPr lang="ja-JP" sz="1400" dirty="0">
                <a:latin typeface="メイリオ"/>
                <a:ea typeface="メイリオ"/>
              </a:rPr>
              <a:t>実施を検討中</a:t>
            </a:r>
            <a:endParaRPr lang="ja-JP" sz="1400" dirty="0">
              <a:latin typeface="メイリオ"/>
              <a:ea typeface="メイリオ"/>
              <a:cs typeface="+mn-lt"/>
            </a:endParaRPr>
          </a:p>
        </p:txBody>
      </p:sp>
      <p:sp>
        <p:nvSpPr>
          <p:cNvPr id="29" name="正方形/長方形 28"/>
          <p:cNvSpPr/>
          <p:nvPr/>
        </p:nvSpPr>
        <p:spPr>
          <a:xfrm>
            <a:off x="8505524" y="4114358"/>
            <a:ext cx="3376471" cy="738664"/>
          </a:xfrm>
          <a:prstGeom prst="rect">
            <a:avLst/>
          </a:prstGeom>
          <a:noFill/>
          <a:ln>
            <a:noFill/>
          </a:ln>
        </p:spPr>
        <p:txBody>
          <a:bodyPr wrap="square">
            <a:spAutoFit/>
          </a:bodyPr>
          <a:lstStyle/>
          <a:p>
            <a:r>
              <a:rPr lang="ja-JP" altLang="en-US" sz="1400" dirty="0">
                <a:latin typeface="メイリオ"/>
                <a:ea typeface="メイリオ"/>
              </a:rPr>
              <a:t>商品・商材を取り扱うプロであるショップを講師に楽しく学べる</a:t>
            </a:r>
            <a:endParaRPr lang="en-US" altLang="ja-JP" sz="1400" dirty="0">
              <a:latin typeface="メイリオ"/>
              <a:ea typeface="メイリオ"/>
            </a:endParaRPr>
          </a:p>
          <a:p>
            <a:r>
              <a:rPr lang="ja-JP" altLang="en-US" sz="1400" dirty="0">
                <a:latin typeface="メイリオ"/>
                <a:ea typeface="メイリオ"/>
              </a:rPr>
              <a:t>サマースクールの実施を検討中</a:t>
            </a:r>
          </a:p>
        </p:txBody>
      </p:sp>
      <p:sp>
        <p:nvSpPr>
          <p:cNvPr id="30" name="正方形/長方形 29"/>
          <p:cNvSpPr/>
          <p:nvPr/>
        </p:nvSpPr>
        <p:spPr>
          <a:xfrm>
            <a:off x="3418414" y="5357281"/>
            <a:ext cx="9750366" cy="307777"/>
          </a:xfrm>
          <a:prstGeom prst="rect">
            <a:avLst/>
          </a:prstGeom>
          <a:noFill/>
          <a:ln>
            <a:noFill/>
          </a:ln>
        </p:spPr>
        <p:txBody>
          <a:bodyPr wrap="square" lIns="91440" tIns="45720" rIns="91440" bIns="45720" anchor="t">
            <a:spAutoFit/>
          </a:bodyPr>
          <a:lstStyle/>
          <a:p>
            <a:r>
              <a:rPr lang="ja-JP" altLang="en-US" sz="1400">
                <a:latin typeface="メイリオ"/>
                <a:ea typeface="メイリオ"/>
              </a:rPr>
              <a:t>楽天が持つ様々なコンテンツをオンラインで気軽に楽しく学べて為になるセミナーを実施を検討中</a:t>
            </a:r>
            <a:endParaRPr lang="ja-JP">
              <a:latin typeface="メイリオ"/>
              <a:ea typeface="メイリオ"/>
            </a:endParaRPr>
          </a:p>
        </p:txBody>
      </p:sp>
      <p:cxnSp>
        <p:nvCxnSpPr>
          <p:cNvPr id="31" name="直線コネクタ 30"/>
          <p:cNvCxnSpPr/>
          <p:nvPr/>
        </p:nvCxnSpPr>
        <p:spPr>
          <a:xfrm flipV="1">
            <a:off x="1589590" y="1734519"/>
            <a:ext cx="3925386" cy="1493078"/>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3413432" y="5928608"/>
            <a:ext cx="9750366" cy="523220"/>
          </a:xfrm>
          <a:prstGeom prst="rect">
            <a:avLst/>
          </a:prstGeom>
          <a:noFill/>
          <a:ln>
            <a:noFill/>
          </a:ln>
        </p:spPr>
        <p:txBody>
          <a:bodyPr wrap="square" lIns="91440" tIns="45720" rIns="91440" bIns="45720" anchor="t">
            <a:spAutoFit/>
          </a:bodyPr>
          <a:lstStyle/>
          <a:p>
            <a:r>
              <a:rPr lang="ja-JP" altLang="ja-JP" sz="1400">
                <a:latin typeface="メイリオ"/>
                <a:ea typeface="メイリオ"/>
              </a:rPr>
              <a:t>オンラインクーポンによる、滋賀で生まれる子どもたちのサポートを</a:t>
            </a:r>
            <a:r>
              <a:rPr lang="ja-JP" sz="1400">
                <a:latin typeface="メイリオ"/>
                <a:ea typeface="メイリオ"/>
              </a:rPr>
              <a:t>実施を検討中</a:t>
            </a:r>
            <a:endParaRPr lang="ja-JP" sz="1400">
              <a:latin typeface="メイリオ"/>
              <a:ea typeface="メイリオ"/>
              <a:cs typeface="+mn-lt"/>
            </a:endParaRPr>
          </a:p>
          <a:p>
            <a:endParaRPr lang="ja-JP" altLang="ja-JP" sz="1400" dirty="0">
              <a:latin typeface="メイリオ"/>
              <a:ea typeface="メイリオ"/>
            </a:endParaRPr>
          </a:p>
        </p:txBody>
      </p:sp>
      <p:sp>
        <p:nvSpPr>
          <p:cNvPr id="35" name="円/楕円 20"/>
          <p:cNvSpPr/>
          <p:nvPr/>
        </p:nvSpPr>
        <p:spPr>
          <a:xfrm>
            <a:off x="3545096" y="388205"/>
            <a:ext cx="570229" cy="5636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メイリオ"/>
                <a:ea typeface="メイリオ"/>
              </a:rPr>
              <a:t>03</a:t>
            </a:r>
            <a:endParaRPr lang="ja-JP" altLang="en-US" sz="1200" b="1" dirty="0">
              <a:latin typeface="メイリオ"/>
              <a:ea typeface="メイリオ"/>
            </a:endParaRPr>
          </a:p>
        </p:txBody>
      </p:sp>
      <p:sp>
        <p:nvSpPr>
          <p:cNvPr id="36" name="テキスト ボックス 26"/>
          <p:cNvSpPr txBox="1"/>
          <p:nvPr/>
        </p:nvSpPr>
        <p:spPr>
          <a:xfrm>
            <a:off x="4164677" y="454587"/>
            <a:ext cx="6673622" cy="430887"/>
          </a:xfrm>
          <a:prstGeom prst="rect">
            <a:avLst/>
          </a:prstGeom>
          <a:noFill/>
        </p:spPr>
        <p:txBody>
          <a:bodyPr wrap="square" rtlCol="0">
            <a:spAutoFit/>
          </a:bodyPr>
          <a:lstStyle/>
          <a:p>
            <a:r>
              <a:rPr lang="ja-JP" altLang="en-US" sz="2200" dirty="0">
                <a:latin typeface="メイリオ"/>
                <a:ea typeface="メイリオ"/>
              </a:rPr>
              <a:t>次世代教育や子育てに関する事項</a:t>
            </a:r>
            <a:endParaRPr lang="ja-JP" altLang="en-US" sz="2200" b="1" dirty="0">
              <a:latin typeface="メイリオ"/>
              <a:ea typeface="メイリオ"/>
            </a:endParaRPr>
          </a:p>
        </p:txBody>
      </p:sp>
      <p:pic>
        <p:nvPicPr>
          <p:cNvPr id="37" name="rexicon-32-review-edit-f.png"/>
          <p:cNvPicPr>
            <a:picLocks noChangeAspect="1"/>
          </p:cNvPicPr>
          <p:nvPr/>
        </p:nvPicPr>
        <p:blipFill>
          <a:blip r:embed="rId9"/>
          <a:stretch>
            <a:fillRect/>
          </a:stretch>
        </p:blipFill>
        <p:spPr>
          <a:xfrm>
            <a:off x="8243616" y="1888291"/>
            <a:ext cx="261908" cy="261908"/>
          </a:xfrm>
          <a:prstGeom prst="rect">
            <a:avLst/>
          </a:prstGeom>
          <a:ln w="12700" cap="flat">
            <a:noFill/>
            <a:miter lim="400000"/>
          </a:ln>
          <a:effectLst/>
        </p:spPr>
      </p:pic>
      <p:pic>
        <p:nvPicPr>
          <p:cNvPr id="38" name="rexicon-32-review-edit-f.png"/>
          <p:cNvPicPr>
            <a:picLocks noChangeAspect="1"/>
          </p:cNvPicPr>
          <p:nvPr/>
        </p:nvPicPr>
        <p:blipFill>
          <a:blip r:embed="rId9"/>
          <a:stretch>
            <a:fillRect/>
          </a:stretch>
        </p:blipFill>
        <p:spPr>
          <a:xfrm>
            <a:off x="8243616" y="3525665"/>
            <a:ext cx="261908" cy="261908"/>
          </a:xfrm>
          <a:prstGeom prst="rect">
            <a:avLst/>
          </a:prstGeom>
          <a:ln w="12700" cap="flat">
            <a:noFill/>
            <a:miter lim="400000"/>
          </a:ln>
          <a:effectLst/>
        </p:spPr>
      </p:pic>
      <p:pic>
        <p:nvPicPr>
          <p:cNvPr id="39" name="rexicon-32-review-edit-f.png"/>
          <p:cNvPicPr>
            <a:picLocks noChangeAspect="1"/>
          </p:cNvPicPr>
          <p:nvPr/>
        </p:nvPicPr>
        <p:blipFill>
          <a:blip r:embed="rId9"/>
          <a:stretch>
            <a:fillRect/>
          </a:stretch>
        </p:blipFill>
        <p:spPr>
          <a:xfrm>
            <a:off x="1601515" y="3523927"/>
            <a:ext cx="261908" cy="261908"/>
          </a:xfrm>
          <a:prstGeom prst="rect">
            <a:avLst/>
          </a:prstGeom>
          <a:ln w="12700" cap="flat">
            <a:noFill/>
            <a:miter lim="400000"/>
          </a:ln>
          <a:effectLst/>
        </p:spPr>
      </p:pic>
      <p:pic>
        <p:nvPicPr>
          <p:cNvPr id="40" name="rexicon-32-review-edit-f.png"/>
          <p:cNvPicPr>
            <a:picLocks noChangeAspect="1"/>
          </p:cNvPicPr>
          <p:nvPr/>
        </p:nvPicPr>
        <p:blipFill>
          <a:blip r:embed="rId9"/>
          <a:stretch>
            <a:fillRect/>
          </a:stretch>
        </p:blipFill>
        <p:spPr>
          <a:xfrm>
            <a:off x="3156506" y="5102039"/>
            <a:ext cx="261908" cy="261908"/>
          </a:xfrm>
          <a:prstGeom prst="rect">
            <a:avLst/>
          </a:prstGeom>
          <a:ln w="12700" cap="flat">
            <a:noFill/>
            <a:miter lim="400000"/>
          </a:ln>
          <a:effectLst/>
        </p:spPr>
      </p:pic>
      <p:pic>
        <p:nvPicPr>
          <p:cNvPr id="41" name="rexicon-32-review-edit-f.png"/>
          <p:cNvPicPr>
            <a:picLocks noChangeAspect="1"/>
          </p:cNvPicPr>
          <p:nvPr/>
        </p:nvPicPr>
        <p:blipFill>
          <a:blip r:embed="rId9"/>
          <a:stretch>
            <a:fillRect/>
          </a:stretch>
        </p:blipFill>
        <p:spPr>
          <a:xfrm>
            <a:off x="3151524" y="5680976"/>
            <a:ext cx="261908" cy="261908"/>
          </a:xfrm>
          <a:prstGeom prst="rect">
            <a:avLst/>
          </a:prstGeom>
          <a:ln w="12700" cap="flat">
            <a:noFill/>
            <a:miter lim="400000"/>
          </a:ln>
          <a:effectLst/>
        </p:spPr>
      </p:pic>
      <p:sp>
        <p:nvSpPr>
          <p:cNvPr id="42" name="正方形/長方形 41"/>
          <p:cNvSpPr/>
          <p:nvPr/>
        </p:nvSpPr>
        <p:spPr>
          <a:xfrm>
            <a:off x="1895805" y="1835043"/>
            <a:ext cx="1620957" cy="338554"/>
          </a:xfrm>
          <a:prstGeom prst="rect">
            <a:avLst/>
          </a:prstGeom>
          <a:noFill/>
          <a:ln>
            <a:noFill/>
          </a:ln>
        </p:spPr>
        <p:txBody>
          <a:bodyPr wrap="none">
            <a:spAutoFit/>
          </a:bodyPr>
          <a:lstStyle/>
          <a:p>
            <a:r>
              <a:rPr lang="ja-JP" altLang="en-US" sz="1600" b="1" dirty="0">
                <a:latin typeface="メイリオ"/>
                <a:ea typeface="メイリオ"/>
              </a:rPr>
              <a:t>啓発活動の実施</a:t>
            </a:r>
          </a:p>
        </p:txBody>
      </p:sp>
      <p:pic>
        <p:nvPicPr>
          <p:cNvPr id="43" name="rexicon-32-review-edit-f.png"/>
          <p:cNvPicPr>
            <a:picLocks noChangeAspect="1"/>
          </p:cNvPicPr>
          <p:nvPr/>
        </p:nvPicPr>
        <p:blipFill>
          <a:blip r:embed="rId9"/>
          <a:stretch>
            <a:fillRect/>
          </a:stretch>
        </p:blipFill>
        <p:spPr>
          <a:xfrm>
            <a:off x="1597368" y="1878045"/>
            <a:ext cx="261908" cy="261908"/>
          </a:xfrm>
          <a:prstGeom prst="rect">
            <a:avLst/>
          </a:prstGeom>
          <a:ln w="12700" cap="flat">
            <a:noFill/>
            <a:miter lim="400000"/>
          </a:ln>
          <a:effectLst/>
        </p:spPr>
      </p:pic>
      <p:sp>
        <p:nvSpPr>
          <p:cNvPr id="44" name="正方形/長方形 43"/>
          <p:cNvSpPr/>
          <p:nvPr/>
        </p:nvSpPr>
        <p:spPr>
          <a:xfrm>
            <a:off x="1933301" y="2198006"/>
            <a:ext cx="3599939" cy="738664"/>
          </a:xfrm>
          <a:prstGeom prst="rect">
            <a:avLst/>
          </a:prstGeom>
          <a:noFill/>
          <a:ln>
            <a:noFill/>
          </a:ln>
        </p:spPr>
        <p:txBody>
          <a:bodyPr wrap="square">
            <a:spAutoFit/>
          </a:bodyPr>
          <a:lstStyle/>
          <a:p>
            <a:r>
              <a:rPr lang="ja-JP" altLang="en-US" sz="1400" dirty="0">
                <a:latin typeface="メイリオ"/>
                <a:ea typeface="メイリオ"/>
              </a:rPr>
              <a:t>新型コロナウイルスを大人が子どもに</a:t>
            </a:r>
            <a:endParaRPr lang="en-US" altLang="ja-JP" sz="1400" dirty="0">
              <a:latin typeface="メイリオ"/>
              <a:ea typeface="メイリオ"/>
            </a:endParaRPr>
          </a:p>
          <a:p>
            <a:r>
              <a:rPr lang="ja-JP" altLang="en-US" sz="1400" dirty="0">
                <a:latin typeface="メイリオ"/>
                <a:ea typeface="メイリオ"/>
              </a:rPr>
              <a:t>うつさないように、感染予防の啓発を念頭に事業を実施する</a:t>
            </a:r>
          </a:p>
        </p:txBody>
      </p:sp>
      <p:sp>
        <p:nvSpPr>
          <p:cNvPr id="45" name="テキスト ボックス 44">
            <a:extLst>
              <a:ext uri="{FF2B5EF4-FFF2-40B4-BE49-F238E27FC236}">
                <a16:creationId xmlns:a16="http://schemas.microsoft.com/office/drawing/2014/main" xmlns="" id="{8EE6B26C-B5A4-4366-B933-AEC977F42A13}"/>
              </a:ext>
            </a:extLst>
          </p:cNvPr>
          <p:cNvSpPr txBox="1"/>
          <p:nvPr/>
        </p:nvSpPr>
        <p:spPr>
          <a:xfrm>
            <a:off x="4981156" y="6337478"/>
            <a:ext cx="8010939" cy="646331"/>
          </a:xfrm>
          <a:prstGeom prst="rect">
            <a:avLst/>
          </a:prstGeom>
          <a:noFill/>
        </p:spPr>
        <p:txBody>
          <a:bodyPr wrap="square" rtlCol="0">
            <a:spAutoFit/>
          </a:bodyPr>
          <a:lstStyle/>
          <a:p>
            <a:pPr>
              <a:lnSpc>
                <a:spcPct val="130000"/>
              </a:lnSpc>
            </a:pPr>
            <a:r>
              <a:rPr lang="ja-JP" altLang="en-US" sz="1000" dirty="0">
                <a:latin typeface="メイリオ"/>
                <a:ea typeface="メイリオ"/>
              </a:rPr>
              <a:t>「楽天ママ割」とは：出産予定日または子どもの誕生日を登録すると、楽天グループで使える割引クーポンなど</a:t>
            </a:r>
            <a:endParaRPr lang="en-US" altLang="ja-JP" sz="1000" dirty="0">
              <a:latin typeface="メイリオ"/>
              <a:ea typeface="メイリオ"/>
            </a:endParaRPr>
          </a:p>
          <a:p>
            <a:pPr>
              <a:lnSpc>
                <a:spcPct val="130000"/>
              </a:lnSpc>
            </a:pPr>
            <a:r>
              <a:rPr lang="ja-JP" altLang="en-US" sz="1000" dirty="0">
                <a:latin typeface="メイリオ"/>
                <a:ea typeface="メイリオ"/>
              </a:rPr>
              <a:t>さまざまな特典が受けられる、妊娠中や子育て中のママ・パパを対象とした無料プログラム。</a:t>
            </a:r>
            <a:endParaRPr lang="en-US" altLang="ja-JP" sz="1000" dirty="0">
              <a:latin typeface="メイリオ"/>
              <a:ea typeface="メイリオ"/>
            </a:endParaRPr>
          </a:p>
          <a:p>
            <a:endParaRPr kumimoji="1" lang="ja-JP" altLang="en-US" sz="1000" dirty="0">
              <a:latin typeface="メイリオ"/>
              <a:ea typeface="メイリオ"/>
            </a:endParaRPr>
          </a:p>
        </p:txBody>
      </p:sp>
    </p:spTree>
    <p:extLst>
      <p:ext uri="{BB962C8B-B14F-4D97-AF65-F5344CB8AC3E}">
        <p14:creationId xmlns:p14="http://schemas.microsoft.com/office/powerpoint/2010/main" val="5027339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円/楕円 20"/>
          <p:cNvSpPr/>
          <p:nvPr/>
        </p:nvSpPr>
        <p:spPr>
          <a:xfrm>
            <a:off x="361346" y="3287362"/>
            <a:ext cx="570229" cy="5636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メイリオ"/>
                <a:ea typeface="メイリオ"/>
              </a:rPr>
              <a:t>06</a:t>
            </a:r>
            <a:endParaRPr lang="ja-JP" altLang="en-US" sz="1200" b="1" dirty="0">
              <a:latin typeface="メイリオ"/>
              <a:ea typeface="メイリオ"/>
            </a:endParaRPr>
          </a:p>
        </p:txBody>
      </p:sp>
      <p:sp>
        <p:nvSpPr>
          <p:cNvPr id="2" name="Rectangle 1"/>
          <p:cNvSpPr/>
          <p:nvPr/>
        </p:nvSpPr>
        <p:spPr>
          <a:xfrm>
            <a:off x="6896214" y="1370158"/>
            <a:ext cx="5080502" cy="415557"/>
          </a:xfrm>
          <a:prstGeom prst="rect">
            <a:avLst/>
          </a:prstGeom>
        </p:spPr>
        <p:txBody>
          <a:bodyPr wrap="square">
            <a:spAutoFit/>
          </a:bodyPr>
          <a:lstStyle/>
          <a:p>
            <a:pPr algn="just"/>
            <a:r>
              <a:rPr lang="ja-JP" altLang="ja-JP" sz="2000" b="1" kern="100" dirty="0">
                <a:solidFill>
                  <a:srgbClr val="C00000"/>
                </a:solidFill>
                <a:latin typeface="メイリオ"/>
                <a:ea typeface="メイリオ"/>
                <a:cs typeface="Times New Roman" panose="02020603050405020304" pitchFamily="18" charset="0"/>
              </a:rPr>
              <a:t>（１）</a:t>
            </a:r>
            <a:r>
              <a:rPr lang="ja-JP" altLang="en-US" sz="2000" b="1" kern="100" dirty="0">
                <a:solidFill>
                  <a:srgbClr val="C00000"/>
                </a:solidFill>
                <a:latin typeface="メイリオ"/>
                <a:ea typeface="メイリオ"/>
                <a:cs typeface="Times New Roman" panose="02020603050405020304" pitchFamily="18" charset="0"/>
              </a:rPr>
              <a:t>中小企業に対する</a:t>
            </a:r>
            <a:r>
              <a:rPr lang="en-US" altLang="ja-JP" sz="2000" b="1" kern="100" dirty="0">
                <a:solidFill>
                  <a:srgbClr val="C00000"/>
                </a:solidFill>
                <a:latin typeface="メイリオ"/>
                <a:ea typeface="メイリオ"/>
                <a:cs typeface="Times New Roman" panose="02020603050405020304" pitchFamily="18" charset="0"/>
              </a:rPr>
              <a:t>EC</a:t>
            </a:r>
            <a:r>
              <a:rPr lang="ja-JP" altLang="en-US" sz="2000" b="1" kern="100" dirty="0">
                <a:solidFill>
                  <a:srgbClr val="C00000"/>
                </a:solidFill>
                <a:latin typeface="メイリオ"/>
                <a:ea typeface="メイリオ"/>
                <a:cs typeface="Times New Roman" panose="02020603050405020304" pitchFamily="18" charset="0"/>
              </a:rPr>
              <a:t>セミナー</a:t>
            </a:r>
            <a:endParaRPr lang="ja-JP" altLang="ja-JP" sz="2000" b="1" kern="100" dirty="0">
              <a:solidFill>
                <a:srgbClr val="C00000"/>
              </a:solidFill>
              <a:latin typeface="メイリオ"/>
              <a:ea typeface="メイリオ"/>
              <a:cs typeface="Times New Roman" panose="02020603050405020304" pitchFamily="18" charset="0"/>
            </a:endParaRPr>
          </a:p>
        </p:txBody>
      </p:sp>
      <p:sp>
        <p:nvSpPr>
          <p:cNvPr id="14" name="テキスト ボックス 26"/>
          <p:cNvSpPr txBox="1"/>
          <p:nvPr/>
        </p:nvSpPr>
        <p:spPr>
          <a:xfrm>
            <a:off x="931574" y="3344876"/>
            <a:ext cx="5322656" cy="430887"/>
          </a:xfrm>
          <a:prstGeom prst="rect">
            <a:avLst/>
          </a:prstGeom>
          <a:noFill/>
        </p:spPr>
        <p:txBody>
          <a:bodyPr wrap="square" rtlCol="0">
            <a:spAutoFit/>
          </a:bodyPr>
          <a:lstStyle/>
          <a:p>
            <a:r>
              <a:rPr lang="ja-JP" altLang="en-US" sz="2200" dirty="0">
                <a:solidFill>
                  <a:schemeClr val="tx1">
                    <a:lumMod val="95000"/>
                    <a:lumOff val="5000"/>
                  </a:schemeClr>
                </a:solidFill>
                <a:latin typeface="メイリオ"/>
                <a:ea typeface="メイリオ"/>
              </a:rPr>
              <a:t>その他滋賀県内の活性化に関する事項</a:t>
            </a:r>
            <a:endParaRPr lang="ja-JP" altLang="en-US" sz="2200" b="1" dirty="0">
              <a:solidFill>
                <a:schemeClr val="tx1">
                  <a:lumMod val="95000"/>
                  <a:lumOff val="5000"/>
                </a:schemeClr>
              </a:solidFill>
              <a:latin typeface="メイリオ"/>
              <a:ea typeface="メイリオ"/>
            </a:endParaRPr>
          </a:p>
        </p:txBody>
      </p:sp>
      <p:sp>
        <p:nvSpPr>
          <p:cNvPr id="17" name="円/楕円 22"/>
          <p:cNvSpPr/>
          <p:nvPr/>
        </p:nvSpPr>
        <p:spPr>
          <a:xfrm>
            <a:off x="423666" y="484063"/>
            <a:ext cx="570229" cy="5636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メイリオ"/>
                <a:ea typeface="メイリオ"/>
              </a:rPr>
              <a:t>04</a:t>
            </a:r>
            <a:endParaRPr lang="ja-JP" altLang="en-US" sz="1200" b="1" dirty="0">
              <a:latin typeface="メイリオ"/>
              <a:ea typeface="メイリオ"/>
            </a:endParaRPr>
          </a:p>
        </p:txBody>
      </p:sp>
      <p:sp>
        <p:nvSpPr>
          <p:cNvPr id="18" name="テキスト ボックス 25"/>
          <p:cNvSpPr txBox="1"/>
          <p:nvPr/>
        </p:nvSpPr>
        <p:spPr>
          <a:xfrm>
            <a:off x="993895" y="596780"/>
            <a:ext cx="3005951" cy="430887"/>
          </a:xfrm>
          <a:prstGeom prst="rect">
            <a:avLst/>
          </a:prstGeom>
          <a:noFill/>
        </p:spPr>
        <p:txBody>
          <a:bodyPr wrap="none" rtlCol="0">
            <a:spAutoFit/>
          </a:bodyPr>
          <a:lstStyle/>
          <a:p>
            <a:r>
              <a:rPr lang="ja-JP" altLang="en-US" sz="2200" dirty="0">
                <a:latin typeface="メイリオ"/>
                <a:ea typeface="メイリオ"/>
              </a:rPr>
              <a:t>観光振興に関する事項</a:t>
            </a:r>
            <a:endParaRPr lang="ja-JP" altLang="en-US" sz="2200" b="1" dirty="0">
              <a:latin typeface="メイリオ"/>
              <a:ea typeface="メイリオ"/>
            </a:endParaRPr>
          </a:p>
        </p:txBody>
      </p:sp>
      <p:sp>
        <p:nvSpPr>
          <p:cNvPr id="19" name="Rectangle 1"/>
          <p:cNvSpPr/>
          <p:nvPr/>
        </p:nvSpPr>
        <p:spPr>
          <a:xfrm>
            <a:off x="513065" y="1488030"/>
            <a:ext cx="3518912" cy="400110"/>
          </a:xfrm>
          <a:prstGeom prst="rect">
            <a:avLst/>
          </a:prstGeom>
        </p:spPr>
        <p:txBody>
          <a:bodyPr wrap="none">
            <a:spAutoFit/>
          </a:bodyPr>
          <a:lstStyle/>
          <a:p>
            <a:pPr algn="just"/>
            <a:r>
              <a:rPr lang="ja-JP" altLang="ja-JP" sz="2000" b="1" kern="100" dirty="0">
                <a:solidFill>
                  <a:srgbClr val="C00000"/>
                </a:solidFill>
                <a:latin typeface="メイリオ"/>
                <a:ea typeface="メイリオ"/>
                <a:cs typeface="Times New Roman" panose="02020603050405020304" pitchFamily="18" charset="0"/>
              </a:rPr>
              <a:t>（１）</a:t>
            </a:r>
            <a:r>
              <a:rPr lang="ja-JP" altLang="en-US" sz="2000" b="1" kern="100" dirty="0">
                <a:solidFill>
                  <a:srgbClr val="C00000"/>
                </a:solidFill>
                <a:latin typeface="メイリオ"/>
                <a:ea typeface="メイリオ"/>
                <a:cs typeface="Times New Roman" panose="02020603050405020304" pitchFamily="18" charset="0"/>
              </a:rPr>
              <a:t>持続可能な観光の推進</a:t>
            </a:r>
            <a:endParaRPr lang="en-US" altLang="ja-JP" sz="2000" b="1" kern="100" dirty="0">
              <a:solidFill>
                <a:srgbClr val="C00000"/>
              </a:solidFill>
              <a:latin typeface="メイリオ"/>
              <a:ea typeface="メイリオ"/>
              <a:cs typeface="Times New Roman" panose="02020603050405020304" pitchFamily="18" charset="0"/>
            </a:endParaRPr>
          </a:p>
        </p:txBody>
      </p:sp>
      <p:sp>
        <p:nvSpPr>
          <p:cNvPr id="20" name="Rectangle 6"/>
          <p:cNvSpPr/>
          <p:nvPr/>
        </p:nvSpPr>
        <p:spPr>
          <a:xfrm>
            <a:off x="529653" y="2024040"/>
            <a:ext cx="3518912" cy="400110"/>
          </a:xfrm>
          <a:prstGeom prst="rect">
            <a:avLst/>
          </a:prstGeom>
        </p:spPr>
        <p:txBody>
          <a:bodyPr wrap="none">
            <a:spAutoFit/>
          </a:bodyPr>
          <a:lstStyle/>
          <a:p>
            <a:pPr algn="just"/>
            <a:r>
              <a:rPr lang="ja-JP" altLang="en-US" sz="2000" b="1" kern="100" dirty="0">
                <a:solidFill>
                  <a:srgbClr val="C00000"/>
                </a:solidFill>
                <a:latin typeface="メイリオ"/>
                <a:ea typeface="メイリオ"/>
                <a:cs typeface="Times New Roman" panose="02020603050405020304" pitchFamily="18" charset="0"/>
              </a:rPr>
              <a:t>（２）ワーケーションの推進</a:t>
            </a:r>
            <a:endParaRPr lang="en-US" altLang="ja-JP" sz="2000" b="1" kern="100" dirty="0">
              <a:solidFill>
                <a:srgbClr val="C00000"/>
              </a:solidFill>
              <a:latin typeface="メイリオ"/>
              <a:ea typeface="メイリオ"/>
              <a:cs typeface="Times New Roman" panose="02020603050405020304" pitchFamily="18" charset="0"/>
            </a:endParaRPr>
          </a:p>
        </p:txBody>
      </p:sp>
      <p:sp>
        <p:nvSpPr>
          <p:cNvPr id="22" name="円/楕円 20"/>
          <p:cNvSpPr/>
          <p:nvPr/>
        </p:nvSpPr>
        <p:spPr>
          <a:xfrm>
            <a:off x="6506274" y="484063"/>
            <a:ext cx="570229" cy="5636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メイリオ"/>
                <a:ea typeface="メイリオ"/>
              </a:rPr>
              <a:t>05</a:t>
            </a:r>
            <a:endParaRPr lang="ja-JP" altLang="en-US" sz="1200" b="1" dirty="0">
              <a:latin typeface="メイリオ"/>
              <a:ea typeface="メイリオ"/>
            </a:endParaRPr>
          </a:p>
        </p:txBody>
      </p:sp>
      <p:sp>
        <p:nvSpPr>
          <p:cNvPr id="23" name="テキスト ボックス 26"/>
          <p:cNvSpPr txBox="1"/>
          <p:nvPr/>
        </p:nvSpPr>
        <p:spPr>
          <a:xfrm>
            <a:off x="7189148" y="596780"/>
            <a:ext cx="4787568" cy="430887"/>
          </a:xfrm>
          <a:prstGeom prst="rect">
            <a:avLst/>
          </a:prstGeom>
          <a:noFill/>
        </p:spPr>
        <p:txBody>
          <a:bodyPr wrap="square" rtlCol="0">
            <a:spAutoFit/>
          </a:bodyPr>
          <a:lstStyle/>
          <a:p>
            <a:r>
              <a:rPr lang="ja-JP" altLang="en-US" sz="2200" dirty="0">
                <a:solidFill>
                  <a:schemeClr val="tx1">
                    <a:lumMod val="95000"/>
                    <a:lumOff val="5000"/>
                  </a:schemeClr>
                </a:solidFill>
                <a:latin typeface="メイリオ"/>
                <a:ea typeface="メイリオ"/>
              </a:rPr>
              <a:t>県内事業者の</a:t>
            </a:r>
            <a:r>
              <a:rPr lang="en-US" altLang="ja-JP" sz="2200" dirty="0">
                <a:solidFill>
                  <a:schemeClr val="tx1">
                    <a:lumMod val="95000"/>
                    <a:lumOff val="5000"/>
                  </a:schemeClr>
                </a:solidFill>
                <a:latin typeface="メイリオ"/>
                <a:ea typeface="メイリオ"/>
              </a:rPr>
              <a:t>EC</a:t>
            </a:r>
            <a:r>
              <a:rPr lang="ja-JP" altLang="en-US" sz="2200" dirty="0">
                <a:solidFill>
                  <a:schemeClr val="tx1">
                    <a:lumMod val="95000"/>
                    <a:lumOff val="5000"/>
                  </a:schemeClr>
                </a:solidFill>
                <a:latin typeface="メイリオ"/>
                <a:ea typeface="メイリオ"/>
              </a:rPr>
              <a:t>化促進に関する事項</a:t>
            </a:r>
            <a:endParaRPr lang="ja-JP" altLang="en-US" sz="2200" b="1" dirty="0">
              <a:solidFill>
                <a:schemeClr val="tx1">
                  <a:lumMod val="95000"/>
                  <a:lumOff val="5000"/>
                </a:schemeClr>
              </a:solidFill>
              <a:latin typeface="メイリオ"/>
              <a:ea typeface="メイリオ"/>
            </a:endParaRPr>
          </a:p>
        </p:txBody>
      </p:sp>
      <p:sp>
        <p:nvSpPr>
          <p:cNvPr id="29" name="Rectangle 14"/>
          <p:cNvSpPr/>
          <p:nvPr/>
        </p:nvSpPr>
        <p:spPr>
          <a:xfrm>
            <a:off x="7677791" y="1849532"/>
            <a:ext cx="4572000" cy="523220"/>
          </a:xfrm>
          <a:prstGeom prst="rect">
            <a:avLst/>
          </a:prstGeom>
        </p:spPr>
        <p:txBody>
          <a:bodyPr>
            <a:spAutoFit/>
          </a:bodyPr>
          <a:lstStyle/>
          <a:p>
            <a:r>
              <a:rPr lang="ja-JP" altLang="en-US" sz="1400" dirty="0">
                <a:latin typeface="メイリオ"/>
                <a:ea typeface="メイリオ"/>
              </a:rPr>
              <a:t>　県内の事業者の</a:t>
            </a:r>
            <a:r>
              <a:rPr lang="en-US" altLang="ja-JP" sz="1400" dirty="0">
                <a:latin typeface="メイリオ"/>
                <a:ea typeface="メイリオ"/>
              </a:rPr>
              <a:t>EC</a:t>
            </a:r>
            <a:r>
              <a:rPr lang="ja-JP" altLang="en-US" sz="1400" dirty="0">
                <a:latin typeface="メイリオ"/>
                <a:ea typeface="メイリオ"/>
              </a:rPr>
              <a:t>化促進のため</a:t>
            </a:r>
            <a:endParaRPr lang="en-US" altLang="ja-JP" sz="1400" dirty="0">
              <a:latin typeface="メイリオ"/>
              <a:ea typeface="メイリオ"/>
            </a:endParaRPr>
          </a:p>
          <a:p>
            <a:r>
              <a:rPr lang="ja-JP" altLang="en-US" sz="1400" dirty="0">
                <a:latin typeface="メイリオ"/>
                <a:ea typeface="メイリオ"/>
              </a:rPr>
              <a:t>　</a:t>
            </a:r>
            <a:r>
              <a:rPr lang="en-US" altLang="ja-JP" sz="1400" dirty="0">
                <a:latin typeface="メイリオ"/>
                <a:ea typeface="メイリオ"/>
              </a:rPr>
              <a:t>EC</a:t>
            </a:r>
            <a:r>
              <a:rPr lang="ja-JP" altLang="en-US" sz="1400" dirty="0">
                <a:latin typeface="メイリオ"/>
                <a:ea typeface="メイリオ"/>
              </a:rPr>
              <a:t>セミナーを開催予定</a:t>
            </a:r>
            <a:r>
              <a:rPr lang="en-US" altLang="ja-JP" sz="1400" dirty="0">
                <a:latin typeface="メイリオ"/>
                <a:ea typeface="メイリオ"/>
              </a:rPr>
              <a:t>(2021</a:t>
            </a:r>
            <a:r>
              <a:rPr lang="ja-JP" altLang="en-US" sz="1400" dirty="0">
                <a:latin typeface="メイリオ"/>
                <a:ea typeface="メイリオ"/>
              </a:rPr>
              <a:t>年３月上旬</a:t>
            </a:r>
            <a:r>
              <a:rPr lang="en-US" altLang="ja-JP" sz="1400" dirty="0">
                <a:latin typeface="メイリオ"/>
                <a:ea typeface="メイリオ"/>
              </a:rPr>
              <a:t>)</a:t>
            </a:r>
            <a:endParaRPr lang="ja-JP" altLang="en-US" sz="1400" dirty="0">
              <a:latin typeface="メイリオ"/>
              <a:ea typeface="メイリオ"/>
            </a:endParaRPr>
          </a:p>
        </p:txBody>
      </p:sp>
      <p:pic>
        <p:nvPicPr>
          <p:cNvPr id="30" name="rexicon-32-review-edit-f.png"/>
          <p:cNvPicPr>
            <a:picLocks noChangeAspect="1"/>
          </p:cNvPicPr>
          <p:nvPr/>
        </p:nvPicPr>
        <p:blipFill>
          <a:blip r:embed="rId3"/>
          <a:stretch>
            <a:fillRect/>
          </a:stretch>
        </p:blipFill>
        <p:spPr>
          <a:xfrm>
            <a:off x="7557586" y="1904336"/>
            <a:ext cx="261908" cy="261908"/>
          </a:xfrm>
          <a:prstGeom prst="rect">
            <a:avLst/>
          </a:prstGeom>
          <a:ln w="12700" cap="flat">
            <a:noFill/>
            <a:miter lim="400000"/>
          </a:ln>
          <a:effectLst/>
        </p:spPr>
      </p:pic>
      <p:sp>
        <p:nvSpPr>
          <p:cNvPr id="32" name="Rectangle 1"/>
          <p:cNvSpPr/>
          <p:nvPr/>
        </p:nvSpPr>
        <p:spPr>
          <a:xfrm>
            <a:off x="430383" y="4214922"/>
            <a:ext cx="5843284" cy="400110"/>
          </a:xfrm>
          <a:prstGeom prst="rect">
            <a:avLst/>
          </a:prstGeom>
        </p:spPr>
        <p:txBody>
          <a:bodyPr wrap="square">
            <a:spAutoFit/>
          </a:bodyPr>
          <a:lstStyle/>
          <a:p>
            <a:pPr algn="just"/>
            <a:r>
              <a:rPr lang="ja-JP" altLang="ja-JP" sz="2000" b="1" kern="100" dirty="0">
                <a:solidFill>
                  <a:srgbClr val="C00000"/>
                </a:solidFill>
                <a:latin typeface="メイリオ"/>
                <a:ea typeface="メイリオ"/>
                <a:cs typeface="Times New Roman" panose="02020603050405020304" pitchFamily="18" charset="0"/>
              </a:rPr>
              <a:t>（１）</a:t>
            </a:r>
            <a:r>
              <a:rPr lang="ja-JP" altLang="en-US" sz="2000" b="1" kern="100" dirty="0">
                <a:solidFill>
                  <a:srgbClr val="C00000"/>
                </a:solidFill>
                <a:latin typeface="メイリオ"/>
                <a:ea typeface="メイリオ"/>
                <a:cs typeface="Times New Roman" panose="02020603050405020304" pitchFamily="18" charset="0"/>
              </a:rPr>
              <a:t>滋賀県内の</a:t>
            </a:r>
            <a:r>
              <a:rPr lang="en-US" altLang="ja-JP" sz="2000" b="1" kern="100" dirty="0">
                <a:solidFill>
                  <a:srgbClr val="C00000"/>
                </a:solidFill>
                <a:latin typeface="メイリオ"/>
                <a:ea typeface="メイリオ"/>
                <a:cs typeface="Times New Roman" panose="02020603050405020304" pitchFamily="18" charset="0"/>
              </a:rPr>
              <a:t>SDGs</a:t>
            </a:r>
            <a:r>
              <a:rPr lang="ja-JP" altLang="en-US" sz="2000" b="1" kern="100" dirty="0">
                <a:solidFill>
                  <a:srgbClr val="C00000"/>
                </a:solidFill>
                <a:latin typeface="メイリオ"/>
                <a:ea typeface="メイリオ"/>
                <a:cs typeface="Times New Roman" panose="02020603050405020304" pitchFamily="18" charset="0"/>
              </a:rPr>
              <a:t>取組推進</a:t>
            </a:r>
            <a:endParaRPr lang="ja-JP" altLang="ja-JP" sz="2000" b="1" kern="100" dirty="0">
              <a:solidFill>
                <a:srgbClr val="C00000"/>
              </a:solidFill>
              <a:latin typeface="メイリオ"/>
              <a:ea typeface="メイリオ"/>
              <a:cs typeface="Times New Roman" panose="02020603050405020304" pitchFamily="18" charset="0"/>
            </a:endParaRPr>
          </a:p>
        </p:txBody>
      </p:sp>
      <p:sp>
        <p:nvSpPr>
          <p:cNvPr id="21" name="Rectangle 14"/>
          <p:cNvSpPr/>
          <p:nvPr/>
        </p:nvSpPr>
        <p:spPr>
          <a:xfrm>
            <a:off x="1275405" y="4781553"/>
            <a:ext cx="3689247" cy="1169551"/>
          </a:xfrm>
          <a:prstGeom prst="rect">
            <a:avLst/>
          </a:prstGeom>
        </p:spPr>
        <p:txBody>
          <a:bodyPr wrap="square">
            <a:spAutoFit/>
          </a:bodyPr>
          <a:lstStyle/>
          <a:p>
            <a:r>
              <a:rPr lang="en-US" altLang="ja-JP" sz="1400" dirty="0">
                <a:latin typeface="メイリオ"/>
                <a:ea typeface="メイリオ"/>
              </a:rPr>
              <a:t>『</a:t>
            </a:r>
            <a:r>
              <a:rPr lang="ja-JP" altLang="en-US" sz="1400" dirty="0">
                <a:latin typeface="メイリオ"/>
                <a:ea typeface="メイリオ"/>
              </a:rPr>
              <a:t>アイデアと思いをみんなでカタチに！</a:t>
            </a:r>
            <a:endParaRPr lang="en-US" altLang="ja-JP" sz="1400" dirty="0">
              <a:latin typeface="メイリオ"/>
              <a:ea typeface="メイリオ"/>
            </a:endParaRPr>
          </a:p>
          <a:p>
            <a:r>
              <a:rPr lang="en-US" altLang="ja-JP" sz="1400" dirty="0">
                <a:latin typeface="メイリオ"/>
                <a:ea typeface="メイリオ"/>
              </a:rPr>
              <a:t>SDGs</a:t>
            </a:r>
            <a:r>
              <a:rPr lang="ja-JP" altLang="en-US" sz="1400" dirty="0">
                <a:latin typeface="メイリオ"/>
                <a:ea typeface="メイリオ"/>
              </a:rPr>
              <a:t>プロジェクト創出ワークショップ</a:t>
            </a:r>
            <a:r>
              <a:rPr lang="en-US" altLang="ja-JP" sz="1400" dirty="0">
                <a:latin typeface="メイリオ"/>
                <a:ea typeface="メイリオ"/>
              </a:rPr>
              <a:t>』</a:t>
            </a:r>
          </a:p>
          <a:p>
            <a:r>
              <a:rPr lang="en-US" altLang="ja-JP" sz="1400" dirty="0">
                <a:latin typeface="メイリオ"/>
                <a:ea typeface="メイリオ"/>
              </a:rPr>
              <a:t>(</a:t>
            </a:r>
            <a:r>
              <a:rPr lang="ja-JP" altLang="en-US" sz="1400" dirty="0">
                <a:latin typeface="メイリオ"/>
                <a:ea typeface="メイリオ"/>
              </a:rPr>
              <a:t>第３回</a:t>
            </a:r>
            <a:r>
              <a:rPr lang="en-US" altLang="ja-JP" sz="1400" dirty="0">
                <a:latin typeface="メイリオ"/>
                <a:ea typeface="メイリオ"/>
              </a:rPr>
              <a:t>2021</a:t>
            </a:r>
            <a:r>
              <a:rPr lang="ja-JP" altLang="en-US" sz="1400" dirty="0">
                <a:latin typeface="メイリオ"/>
                <a:ea typeface="メイリオ"/>
              </a:rPr>
              <a:t>年２月</a:t>
            </a:r>
            <a:r>
              <a:rPr lang="en-US" altLang="ja-JP" sz="1400" dirty="0">
                <a:latin typeface="メイリオ"/>
                <a:ea typeface="メイリオ"/>
              </a:rPr>
              <a:t>14</a:t>
            </a:r>
            <a:r>
              <a:rPr lang="ja-JP" altLang="en-US" sz="1400" dirty="0">
                <a:latin typeface="メイリオ"/>
                <a:ea typeface="メイリオ"/>
              </a:rPr>
              <a:t>日</a:t>
            </a:r>
            <a:r>
              <a:rPr lang="en-US" altLang="ja-JP" sz="1400" dirty="0">
                <a:latin typeface="メイリオ"/>
                <a:ea typeface="メイリオ"/>
              </a:rPr>
              <a:t>)</a:t>
            </a:r>
            <a:r>
              <a:rPr lang="ja-JP" altLang="en-US" sz="1400" dirty="0">
                <a:latin typeface="メイリオ"/>
                <a:ea typeface="メイリオ"/>
              </a:rPr>
              <a:t>に楽天社員が</a:t>
            </a:r>
            <a:endParaRPr lang="en-US" altLang="ja-JP" sz="1400" dirty="0">
              <a:latin typeface="メイリオ"/>
              <a:ea typeface="メイリオ"/>
            </a:endParaRPr>
          </a:p>
          <a:p>
            <a:r>
              <a:rPr lang="ja-JP" altLang="en-US" sz="1400" dirty="0">
                <a:latin typeface="メイリオ"/>
                <a:ea typeface="メイリオ"/>
              </a:rPr>
              <a:t>オブザーバーとして参加予定</a:t>
            </a:r>
            <a:endParaRPr lang="en-US" altLang="ja-JP" sz="1400" dirty="0">
              <a:latin typeface="メイリオ"/>
              <a:ea typeface="メイリオ"/>
            </a:endParaRPr>
          </a:p>
          <a:p>
            <a:r>
              <a:rPr lang="ja-JP" altLang="en-US" sz="1400" dirty="0">
                <a:latin typeface="メイリオ"/>
                <a:ea typeface="メイリオ"/>
              </a:rPr>
              <a:t>今後のパートナーシップ拡大を検討</a:t>
            </a:r>
          </a:p>
        </p:txBody>
      </p:sp>
      <p:pic>
        <p:nvPicPr>
          <p:cNvPr id="25" name="rexicon-32-review-edit-f.png"/>
          <p:cNvPicPr>
            <a:picLocks noChangeAspect="1"/>
          </p:cNvPicPr>
          <p:nvPr/>
        </p:nvPicPr>
        <p:blipFill>
          <a:blip r:embed="rId3"/>
          <a:stretch>
            <a:fillRect/>
          </a:stretch>
        </p:blipFill>
        <p:spPr>
          <a:xfrm>
            <a:off x="928332" y="4783870"/>
            <a:ext cx="261908" cy="261908"/>
          </a:xfrm>
          <a:prstGeom prst="rect">
            <a:avLst/>
          </a:prstGeom>
          <a:ln w="12700" cap="flat">
            <a:noFill/>
            <a:miter lim="400000"/>
          </a:ln>
          <a:effectLst/>
        </p:spPr>
      </p:pic>
      <p:pic>
        <p:nvPicPr>
          <p:cNvPr id="3" name="図 2"/>
          <p:cNvPicPr>
            <a:picLocks noChangeAspect="1"/>
          </p:cNvPicPr>
          <p:nvPr/>
        </p:nvPicPr>
        <p:blipFill>
          <a:blip r:embed="rId4"/>
          <a:stretch>
            <a:fillRect/>
          </a:stretch>
        </p:blipFill>
        <p:spPr>
          <a:xfrm>
            <a:off x="5116732" y="4537367"/>
            <a:ext cx="2313869" cy="1454992"/>
          </a:xfrm>
          <a:prstGeom prst="rect">
            <a:avLst/>
          </a:prstGeom>
        </p:spPr>
      </p:pic>
      <p:pic>
        <p:nvPicPr>
          <p:cNvPr id="4" name="図 3"/>
          <p:cNvPicPr>
            <a:picLocks noChangeAspect="1"/>
          </p:cNvPicPr>
          <p:nvPr/>
        </p:nvPicPr>
        <p:blipFill>
          <a:blip r:embed="rId5"/>
          <a:stretch>
            <a:fillRect/>
          </a:stretch>
        </p:blipFill>
        <p:spPr>
          <a:xfrm>
            <a:off x="8189321" y="2591787"/>
            <a:ext cx="2606400" cy="1954800"/>
          </a:xfrm>
          <a:prstGeom prst="rect">
            <a:avLst/>
          </a:prstGeom>
        </p:spPr>
      </p:pic>
    </p:spTree>
    <p:extLst>
      <p:ext uri="{BB962C8B-B14F-4D97-AF65-F5344CB8AC3E}">
        <p14:creationId xmlns:p14="http://schemas.microsoft.com/office/powerpoint/2010/main" val="988891956"/>
      </p:ext>
    </p:extLst>
  </p:cSld>
  <p:clrMapOvr>
    <a:masterClrMapping/>
  </p:clrMapOvr>
  <p:transition spd="med"/>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818</Words>
  <Application>Microsoft Office PowerPoint</Application>
  <PresentationFormat>ワイド画面</PresentationFormat>
  <Paragraphs>88</Paragraphs>
  <Slides>6</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Rakuten Global R</vt:lpstr>
      <vt:lpstr>Rakuten Sans</vt:lpstr>
      <vt:lpstr>ヒラギノ角ゴ ProN W3</vt:lpstr>
      <vt:lpstr>メイリオ</vt:lpstr>
      <vt:lpstr>游ゴシック</vt:lpstr>
      <vt:lpstr>游ゴシック Light</vt:lpstr>
      <vt:lpstr>Arial</vt:lpstr>
      <vt:lpstr>Times New Roman</vt:lpstr>
      <vt:lpstr>Office テーマ</vt:lpstr>
      <vt:lpstr>協定概要資料 </vt:lpstr>
      <vt:lpstr>1.協定名</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協定概要資料</dc:title>
  <dc:creator>Toriumi, Aya | Aya | REVB</dc:creator>
  <cp:lastModifiedBy>大澤　詩乃</cp:lastModifiedBy>
  <cp:revision>57</cp:revision>
  <dcterms:created xsi:type="dcterms:W3CDTF">2020-11-16T12:42:52Z</dcterms:created>
  <dcterms:modified xsi:type="dcterms:W3CDTF">2020-11-26T02:01:42Z</dcterms:modified>
</cp:coreProperties>
</file>